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5" r:id="rId5"/>
    <p:sldId id="277" r:id="rId6"/>
    <p:sldId id="276" r:id="rId7"/>
    <p:sldId id="260" r:id="rId8"/>
    <p:sldId id="273" r:id="rId9"/>
    <p:sldId id="261" r:id="rId10"/>
    <p:sldId id="278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4" r:id="rId19"/>
    <p:sldId id="272" r:id="rId20"/>
    <p:sldId id="262" r:id="rId21"/>
    <p:sldId id="259" r:id="rId22"/>
    <p:sldId id="279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15BC3-BD7F-4272-9ED5-99DE96C90693}" v="656" dt="2024-03-09T09:51:2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68" autoAdjust="0"/>
  </p:normalViewPr>
  <p:slideViewPr>
    <p:cSldViewPr snapToGrid="0" showGuides="1">
      <p:cViewPr varScale="1">
        <p:scale>
          <a:sx n="57" d="100"/>
          <a:sy n="57" d="100"/>
        </p:scale>
        <p:origin x="992" y="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Oorts" userId="466ad7f2-44ff-46f2-8523-c564bafafcae" providerId="ADAL" clId="{87815BC3-BD7F-4272-9ED5-99DE96C90693}"/>
    <pc:docChg chg="undo redo custSel addSld delSld modSld sldOrd">
      <pc:chgData name="Hannah Oorts" userId="466ad7f2-44ff-46f2-8523-c564bafafcae" providerId="ADAL" clId="{87815BC3-BD7F-4272-9ED5-99DE96C90693}" dt="2024-03-09T09:51:58.045" v="6719" actId="404"/>
      <pc:docMkLst>
        <pc:docMk/>
      </pc:docMkLst>
      <pc:sldChg chg="addSp modSp new mod setBg addAnim">
        <pc:chgData name="Hannah Oorts" userId="466ad7f2-44ff-46f2-8523-c564bafafcae" providerId="ADAL" clId="{87815BC3-BD7F-4272-9ED5-99DE96C90693}" dt="2024-03-09T08:05:53.381" v="3523"/>
        <pc:sldMkLst>
          <pc:docMk/>
          <pc:sldMk cId="483786965" sldId="256"/>
        </pc:sldMkLst>
        <pc:spChg chg="mod">
          <ac:chgData name="Hannah Oorts" userId="466ad7f2-44ff-46f2-8523-c564bafafcae" providerId="ADAL" clId="{87815BC3-BD7F-4272-9ED5-99DE96C90693}" dt="2024-03-09T08:05:53.312" v="3521" actId="26606"/>
          <ac:spMkLst>
            <pc:docMk/>
            <pc:sldMk cId="483786965" sldId="256"/>
            <ac:spMk id="2" creationId="{4D1CB7AD-BA8D-1226-2000-433E291DAD0D}"/>
          </ac:spMkLst>
        </pc:spChg>
        <pc:spChg chg="mod">
          <ac:chgData name="Hannah Oorts" userId="466ad7f2-44ff-46f2-8523-c564bafafcae" providerId="ADAL" clId="{87815BC3-BD7F-4272-9ED5-99DE96C90693}" dt="2024-03-09T08:05:53.312" v="3521" actId="26606"/>
          <ac:spMkLst>
            <pc:docMk/>
            <pc:sldMk cId="483786965" sldId="256"/>
            <ac:spMk id="3" creationId="{963C9407-9602-0007-9CF6-0B9CB081C7AB}"/>
          </ac:spMkLst>
        </pc:spChg>
        <pc:spChg chg="add">
          <ac:chgData name="Hannah Oorts" userId="466ad7f2-44ff-46f2-8523-c564bafafcae" providerId="ADAL" clId="{87815BC3-BD7F-4272-9ED5-99DE96C90693}" dt="2024-03-09T08:05:53.312" v="3521" actId="26606"/>
          <ac:spMkLst>
            <pc:docMk/>
            <pc:sldMk cId="483786965" sldId="256"/>
            <ac:spMk id="9" creationId="{F7726A94-1EF0-4D91-B7BF-C033E3D6E51B}"/>
          </ac:spMkLst>
        </pc:spChg>
        <pc:spChg chg="add">
          <ac:chgData name="Hannah Oorts" userId="466ad7f2-44ff-46f2-8523-c564bafafcae" providerId="ADAL" clId="{87815BC3-BD7F-4272-9ED5-99DE96C90693}" dt="2024-03-09T08:05:53.312" v="3521" actId="26606"/>
          <ac:spMkLst>
            <pc:docMk/>
            <pc:sldMk cId="483786965" sldId="256"/>
            <ac:spMk id="13" creationId="{24FB4153-1E3E-4AE9-8306-E8C292894B04}"/>
          </ac:spMkLst>
        </pc:spChg>
        <pc:picChg chg="add">
          <ac:chgData name="Hannah Oorts" userId="466ad7f2-44ff-46f2-8523-c564bafafcae" providerId="ADAL" clId="{87815BC3-BD7F-4272-9ED5-99DE96C90693}" dt="2024-03-09T08:05:53.312" v="3521" actId="26606"/>
          <ac:picMkLst>
            <pc:docMk/>
            <pc:sldMk cId="483786965" sldId="256"/>
            <ac:picMk id="5" creationId="{86080A05-3A70-505F-5AC5-E12C865920B7}"/>
          </ac:picMkLst>
        </pc:picChg>
        <pc:cxnChg chg="add">
          <ac:chgData name="Hannah Oorts" userId="466ad7f2-44ff-46f2-8523-c564bafafcae" providerId="ADAL" clId="{87815BC3-BD7F-4272-9ED5-99DE96C90693}" dt="2024-03-09T08:05:53.312" v="3521" actId="26606"/>
          <ac:cxnSpMkLst>
            <pc:docMk/>
            <pc:sldMk cId="483786965" sldId="256"/>
            <ac:cxnSpMk id="11" creationId="{98F0650C-11DF-45E6-8EC2-E3B298F0D80A}"/>
          </ac:cxnSpMkLst>
        </pc:cxnChg>
      </pc:sldChg>
      <pc:sldChg chg="addSp delSp modSp new mod ord setBg">
        <pc:chgData name="Hannah Oorts" userId="466ad7f2-44ff-46f2-8523-c564bafafcae" providerId="ADAL" clId="{87815BC3-BD7F-4272-9ED5-99DE96C90693}" dt="2024-03-09T09:18:18.837" v="5505" actId="20577"/>
        <pc:sldMkLst>
          <pc:docMk/>
          <pc:sldMk cId="585857388" sldId="257"/>
        </pc:sldMkLst>
        <pc:spChg chg="mod ord">
          <ac:chgData name="Hannah Oorts" userId="466ad7f2-44ff-46f2-8523-c564bafafcae" providerId="ADAL" clId="{87815BC3-BD7F-4272-9ED5-99DE96C90693}" dt="2024-03-09T09:18:18.837" v="5505" actId="20577"/>
          <ac:spMkLst>
            <pc:docMk/>
            <pc:sldMk cId="585857388" sldId="257"/>
            <ac:spMk id="2" creationId="{67E72BC2-8EC8-7152-34A9-C064B8179255}"/>
          </ac:spMkLst>
        </pc:spChg>
        <pc:spChg chg="add del mod ord">
          <ac:chgData name="Hannah Oorts" userId="466ad7f2-44ff-46f2-8523-c564bafafcae" providerId="ADAL" clId="{87815BC3-BD7F-4272-9ED5-99DE96C90693}" dt="2024-03-09T08:06:09.198" v="3531" actId="403"/>
          <ac:spMkLst>
            <pc:docMk/>
            <pc:sldMk cId="585857388" sldId="257"/>
            <ac:spMk id="3" creationId="{8008E058-E4A5-8733-1D89-E360FB338EB9}"/>
          </ac:spMkLst>
        </pc:spChg>
        <pc:spChg chg="add del">
          <ac:chgData name="Hannah Oorts" userId="466ad7f2-44ff-46f2-8523-c564bafafcae" providerId="ADAL" clId="{87815BC3-BD7F-4272-9ED5-99DE96C90693}" dt="2024-03-09T08:06:01.426" v="3524" actId="26606"/>
          <ac:spMkLst>
            <pc:docMk/>
            <pc:sldMk cId="585857388" sldId="257"/>
            <ac:spMk id="1035" creationId="{BA2EA6A6-CD0C-4CFD-8EC2-AA44F9870331}"/>
          </ac:spMkLst>
        </pc:spChg>
        <pc:spChg chg="add">
          <ac:chgData name="Hannah Oorts" userId="466ad7f2-44ff-46f2-8523-c564bafafcae" providerId="ADAL" clId="{87815BC3-BD7F-4272-9ED5-99DE96C90693}" dt="2024-03-09T08:06:01.426" v="3524" actId="26606"/>
          <ac:spMkLst>
            <pc:docMk/>
            <pc:sldMk cId="585857388" sldId="257"/>
            <ac:spMk id="1040" creationId="{F28D9B36-75B9-4435-83E6-0A9C81A12E95}"/>
          </ac:spMkLst>
        </pc:spChg>
        <pc:picChg chg="add del mod">
          <ac:chgData name="Hannah Oorts" userId="466ad7f2-44ff-46f2-8523-c564bafafcae" providerId="ADAL" clId="{87815BC3-BD7F-4272-9ED5-99DE96C90693}" dt="2024-02-29T12:29:14.971" v="178" actId="478"/>
          <ac:picMkLst>
            <pc:docMk/>
            <pc:sldMk cId="585857388" sldId="257"/>
            <ac:picMk id="1026" creationId="{3CB7A22E-9580-86F0-8ABE-EDF78063D8D4}"/>
          </ac:picMkLst>
        </pc:picChg>
        <pc:picChg chg="add del mod">
          <ac:chgData name="Hannah Oorts" userId="466ad7f2-44ff-46f2-8523-c564bafafcae" providerId="ADAL" clId="{87815BC3-BD7F-4272-9ED5-99DE96C90693}" dt="2024-02-29T12:29:34.237" v="185" actId="478"/>
          <ac:picMkLst>
            <pc:docMk/>
            <pc:sldMk cId="585857388" sldId="257"/>
            <ac:picMk id="1028" creationId="{E11B7444-2F5E-217F-3491-8A00DC219CE8}"/>
          </ac:picMkLst>
        </pc:picChg>
        <pc:picChg chg="add mod">
          <ac:chgData name="Hannah Oorts" userId="466ad7f2-44ff-46f2-8523-c564bafafcae" providerId="ADAL" clId="{87815BC3-BD7F-4272-9ED5-99DE96C90693}" dt="2024-03-09T08:06:01.426" v="3524" actId="26606"/>
          <ac:picMkLst>
            <pc:docMk/>
            <pc:sldMk cId="585857388" sldId="257"/>
            <ac:picMk id="1030" creationId="{7974C30E-B282-221E-3ED9-F2C488288D67}"/>
          </ac:picMkLst>
        </pc:picChg>
      </pc:sldChg>
      <pc:sldChg chg="addSp delSp modSp new mod ord">
        <pc:chgData name="Hannah Oorts" userId="466ad7f2-44ff-46f2-8523-c564bafafcae" providerId="ADAL" clId="{87815BC3-BD7F-4272-9ED5-99DE96C90693}" dt="2024-03-09T09:51:58.045" v="6719" actId="404"/>
        <pc:sldMkLst>
          <pc:docMk/>
          <pc:sldMk cId="2243604614" sldId="258"/>
        </pc:sldMkLst>
        <pc:spChg chg="mod">
          <ac:chgData name="Hannah Oorts" userId="466ad7f2-44ff-46f2-8523-c564bafafcae" providerId="ADAL" clId="{87815BC3-BD7F-4272-9ED5-99DE96C90693}" dt="2024-02-29T12:35:40.334" v="735" actId="20577"/>
          <ac:spMkLst>
            <pc:docMk/>
            <pc:sldMk cId="2243604614" sldId="258"/>
            <ac:spMk id="2" creationId="{B03CB687-4A6D-5D7E-2831-8D04414E1DA8}"/>
          </ac:spMkLst>
        </pc:spChg>
        <pc:spChg chg="mod">
          <ac:chgData name="Hannah Oorts" userId="466ad7f2-44ff-46f2-8523-c564bafafcae" providerId="ADAL" clId="{87815BC3-BD7F-4272-9ED5-99DE96C90693}" dt="2024-03-09T09:51:58.045" v="6719" actId="404"/>
          <ac:spMkLst>
            <pc:docMk/>
            <pc:sldMk cId="2243604614" sldId="258"/>
            <ac:spMk id="3" creationId="{345C553E-956F-93ED-E64D-19EAECEF9681}"/>
          </ac:spMkLst>
        </pc:spChg>
        <pc:graphicFrameChg chg="add del mod modGraphic">
          <ac:chgData name="Hannah Oorts" userId="466ad7f2-44ff-46f2-8523-c564bafafcae" providerId="ADAL" clId="{87815BC3-BD7F-4272-9ED5-99DE96C90693}" dt="2024-03-09T09:51:26.135" v="6654" actId="478"/>
          <ac:graphicFrameMkLst>
            <pc:docMk/>
            <pc:sldMk cId="2243604614" sldId="258"/>
            <ac:graphicFrameMk id="4" creationId="{FC0778B4-27E2-0666-CADC-14EBC5C0995C}"/>
          </ac:graphicFrameMkLst>
        </pc:graphicFrameChg>
      </pc:sldChg>
      <pc:sldChg chg="addSp modSp new mod ord setBg">
        <pc:chgData name="Hannah Oorts" userId="466ad7f2-44ff-46f2-8523-c564bafafcae" providerId="ADAL" clId="{87815BC3-BD7F-4272-9ED5-99DE96C90693}" dt="2024-03-09T09:46:57.437" v="6331" actId="404"/>
        <pc:sldMkLst>
          <pc:docMk/>
          <pc:sldMk cId="4030269853" sldId="259"/>
        </pc:sldMkLst>
        <pc:spChg chg="mod">
          <ac:chgData name="Hannah Oorts" userId="466ad7f2-44ff-46f2-8523-c564bafafcae" providerId="ADAL" clId="{87815BC3-BD7F-4272-9ED5-99DE96C90693}" dt="2024-03-08T13:08:15.751" v="3244" actId="26606"/>
          <ac:spMkLst>
            <pc:docMk/>
            <pc:sldMk cId="4030269853" sldId="259"/>
            <ac:spMk id="2" creationId="{0171DDC4-7EF4-9204-9024-625A3916F7D8}"/>
          </ac:spMkLst>
        </pc:spChg>
        <pc:spChg chg="mod ord">
          <ac:chgData name="Hannah Oorts" userId="466ad7f2-44ff-46f2-8523-c564bafafcae" providerId="ADAL" clId="{87815BC3-BD7F-4272-9ED5-99DE96C90693}" dt="2024-03-09T09:46:57.437" v="6331" actId="404"/>
          <ac:spMkLst>
            <pc:docMk/>
            <pc:sldMk cId="4030269853" sldId="259"/>
            <ac:spMk id="3" creationId="{5FA96476-0BCD-C335-4372-975764F4698B}"/>
          </ac:spMkLst>
        </pc:spChg>
        <pc:picChg chg="add mod">
          <ac:chgData name="Hannah Oorts" userId="466ad7f2-44ff-46f2-8523-c564bafafcae" providerId="ADAL" clId="{87815BC3-BD7F-4272-9ED5-99DE96C90693}" dt="2024-03-08T13:08:15.751" v="3244" actId="26606"/>
          <ac:picMkLst>
            <pc:docMk/>
            <pc:sldMk cId="4030269853" sldId="259"/>
            <ac:picMk id="11266" creationId="{2029A52F-752C-678E-B425-E3BD3CB9F5CE}"/>
          </ac:picMkLst>
        </pc:picChg>
        <pc:picChg chg="add mod">
          <ac:chgData name="Hannah Oorts" userId="466ad7f2-44ff-46f2-8523-c564bafafcae" providerId="ADAL" clId="{87815BC3-BD7F-4272-9ED5-99DE96C90693}" dt="2024-03-08T13:08:15.751" v="3244" actId="26606"/>
          <ac:picMkLst>
            <pc:docMk/>
            <pc:sldMk cId="4030269853" sldId="259"/>
            <ac:picMk id="11268" creationId="{5CF33213-2B9B-F148-23ED-799DBF0B5D71}"/>
          </ac:picMkLst>
        </pc:picChg>
      </pc:sldChg>
      <pc:sldChg chg="addSp delSp modSp new mod modAnim">
        <pc:chgData name="Hannah Oorts" userId="466ad7f2-44ff-46f2-8523-c564bafafcae" providerId="ADAL" clId="{87815BC3-BD7F-4272-9ED5-99DE96C90693}" dt="2024-03-08T12:30:11.565" v="2108"/>
        <pc:sldMkLst>
          <pc:docMk/>
          <pc:sldMk cId="3172739078" sldId="260"/>
        </pc:sldMkLst>
        <pc:spChg chg="mod">
          <ac:chgData name="Hannah Oorts" userId="466ad7f2-44ff-46f2-8523-c564bafafcae" providerId="ADAL" clId="{87815BC3-BD7F-4272-9ED5-99DE96C90693}" dt="2024-02-29T12:54:22.837" v="1376" actId="20577"/>
          <ac:spMkLst>
            <pc:docMk/>
            <pc:sldMk cId="3172739078" sldId="260"/>
            <ac:spMk id="2" creationId="{72155CB9-9345-34AF-CB63-61F4A31776D6}"/>
          </ac:spMkLst>
        </pc:spChg>
        <pc:spChg chg="del">
          <ac:chgData name="Hannah Oorts" userId="466ad7f2-44ff-46f2-8523-c564bafafcae" providerId="ADAL" clId="{87815BC3-BD7F-4272-9ED5-99DE96C90693}" dt="2024-03-08T12:14:05.170" v="1804" actId="1032"/>
          <ac:spMkLst>
            <pc:docMk/>
            <pc:sldMk cId="3172739078" sldId="260"/>
            <ac:spMk id="3" creationId="{E23D8BC1-F74D-B5E4-20CE-6FDB0FF7A475}"/>
          </ac:spMkLst>
        </pc:spChg>
        <pc:spChg chg="add del mod">
          <ac:chgData name="Hannah Oorts" userId="466ad7f2-44ff-46f2-8523-c564bafafcae" providerId="ADAL" clId="{87815BC3-BD7F-4272-9ED5-99DE96C90693}" dt="2024-03-08T12:20:12.522" v="1829"/>
          <ac:spMkLst>
            <pc:docMk/>
            <pc:sldMk cId="3172739078" sldId="260"/>
            <ac:spMk id="6" creationId="{9C0AB0BA-285D-DD97-4A98-C0A617E64DDD}"/>
          </ac:spMkLst>
        </pc:spChg>
        <pc:spChg chg="add mod">
          <ac:chgData name="Hannah Oorts" userId="466ad7f2-44ff-46f2-8523-c564bafafcae" providerId="ADAL" clId="{87815BC3-BD7F-4272-9ED5-99DE96C90693}" dt="2024-03-08T12:29:46.066" v="2096" actId="1076"/>
          <ac:spMkLst>
            <pc:docMk/>
            <pc:sldMk cId="3172739078" sldId="260"/>
            <ac:spMk id="9" creationId="{2586BB41-7260-8412-9F53-1719EC252909}"/>
          </ac:spMkLst>
        </pc:spChg>
        <pc:spChg chg="add mod">
          <ac:chgData name="Hannah Oorts" userId="466ad7f2-44ff-46f2-8523-c564bafafcae" providerId="ADAL" clId="{87815BC3-BD7F-4272-9ED5-99DE96C90693}" dt="2024-03-08T12:22:57.402" v="1880" actId="14100"/>
          <ac:spMkLst>
            <pc:docMk/>
            <pc:sldMk cId="3172739078" sldId="260"/>
            <ac:spMk id="10" creationId="{9594769D-08B8-5DC4-9F5F-D2C278652920}"/>
          </ac:spMkLst>
        </pc:spChg>
        <pc:spChg chg="add mod">
          <ac:chgData name="Hannah Oorts" userId="466ad7f2-44ff-46f2-8523-c564bafafcae" providerId="ADAL" clId="{87815BC3-BD7F-4272-9ED5-99DE96C90693}" dt="2024-03-08T12:29:46.066" v="2096" actId="1076"/>
          <ac:spMkLst>
            <pc:docMk/>
            <pc:sldMk cId="3172739078" sldId="260"/>
            <ac:spMk id="11" creationId="{0E49E4EE-4223-5933-1030-9A1B7778A6D1}"/>
          </ac:spMkLst>
        </pc:spChg>
        <pc:spChg chg="add mod">
          <ac:chgData name="Hannah Oorts" userId="466ad7f2-44ff-46f2-8523-c564bafafcae" providerId="ADAL" clId="{87815BC3-BD7F-4272-9ED5-99DE96C90693}" dt="2024-03-08T12:29:46.066" v="2096" actId="1076"/>
          <ac:spMkLst>
            <pc:docMk/>
            <pc:sldMk cId="3172739078" sldId="260"/>
            <ac:spMk id="12" creationId="{D46DD692-51A1-ED55-12CA-8A301350CCC1}"/>
          </ac:spMkLst>
        </pc:spChg>
        <pc:graphicFrameChg chg="add del mod modGraphic">
          <ac:chgData name="Hannah Oorts" userId="466ad7f2-44ff-46f2-8523-c564bafafcae" providerId="ADAL" clId="{87815BC3-BD7F-4272-9ED5-99DE96C90693}" dt="2024-03-08T12:14:23.829" v="1823" actId="478"/>
          <ac:graphicFrameMkLst>
            <pc:docMk/>
            <pc:sldMk cId="3172739078" sldId="260"/>
            <ac:graphicFrameMk id="4" creationId="{CB26314A-1B58-454E-BE47-AE6A86F6FB2B}"/>
          </ac:graphicFrameMkLst>
        </pc:graphicFrameChg>
        <pc:picChg chg="add mod">
          <ac:chgData name="Hannah Oorts" userId="466ad7f2-44ff-46f2-8523-c564bafafcae" providerId="ADAL" clId="{87815BC3-BD7F-4272-9ED5-99DE96C90693}" dt="2024-03-08T12:24:01.578" v="1901" actId="1076"/>
          <ac:picMkLst>
            <pc:docMk/>
            <pc:sldMk cId="3172739078" sldId="260"/>
            <ac:picMk id="7" creationId="{1342FA23-5839-E335-041F-9D4A901CC3B9}"/>
          </ac:picMkLst>
        </pc:picChg>
        <pc:picChg chg="add mod">
          <ac:chgData name="Hannah Oorts" userId="466ad7f2-44ff-46f2-8523-c564bafafcae" providerId="ADAL" clId="{87815BC3-BD7F-4272-9ED5-99DE96C90693}" dt="2024-03-08T12:29:46.066" v="2096" actId="1076"/>
          <ac:picMkLst>
            <pc:docMk/>
            <pc:sldMk cId="3172739078" sldId="260"/>
            <ac:picMk id="8" creationId="{86DEC12A-A23F-FD9D-0982-84EF3760B19C}"/>
          </ac:picMkLst>
        </pc:picChg>
        <pc:picChg chg="add del mod">
          <ac:chgData name="Hannah Oorts" userId="466ad7f2-44ff-46f2-8523-c564bafafcae" providerId="ADAL" clId="{87815BC3-BD7F-4272-9ED5-99DE96C90693}" dt="2024-03-08T12:30:02.196" v="2107" actId="478"/>
          <ac:picMkLst>
            <pc:docMk/>
            <pc:sldMk cId="3172739078" sldId="260"/>
            <ac:picMk id="13" creationId="{D773CB6E-BC9D-0C2D-E5AE-1269F71A1129}"/>
          </ac:picMkLst>
        </pc:picChg>
        <pc:picChg chg="add del mod">
          <ac:chgData name="Hannah Oorts" userId="466ad7f2-44ff-46f2-8523-c564bafafcae" providerId="ADAL" clId="{87815BC3-BD7F-4272-9ED5-99DE96C90693}" dt="2024-03-08T12:29:59.388" v="2105" actId="478"/>
          <ac:picMkLst>
            <pc:docMk/>
            <pc:sldMk cId="3172739078" sldId="260"/>
            <ac:picMk id="14" creationId="{0C159906-4534-4E26-B386-3FB2B894D7B8}"/>
          </ac:picMkLst>
        </pc:picChg>
        <pc:picChg chg="add del mod">
          <ac:chgData name="Hannah Oorts" userId="466ad7f2-44ff-46f2-8523-c564bafafcae" providerId="ADAL" clId="{87815BC3-BD7F-4272-9ED5-99DE96C90693}" dt="2024-03-08T12:29:54.364" v="2101" actId="478"/>
          <ac:picMkLst>
            <pc:docMk/>
            <pc:sldMk cId="3172739078" sldId="260"/>
            <ac:picMk id="15" creationId="{56655E94-EDA7-8979-BE0A-B000BF50E3B3}"/>
          </ac:picMkLst>
        </pc:picChg>
        <pc:picChg chg="add del mod">
          <ac:chgData name="Hannah Oorts" userId="466ad7f2-44ff-46f2-8523-c564bafafcae" providerId="ADAL" clId="{87815BC3-BD7F-4272-9ED5-99DE96C90693}" dt="2024-03-08T12:29:56.558" v="2103" actId="478"/>
          <ac:picMkLst>
            <pc:docMk/>
            <pc:sldMk cId="3172739078" sldId="260"/>
            <ac:picMk id="16" creationId="{80817C49-DE20-D6B6-F0C2-125560A1867E}"/>
          </ac:picMkLst>
        </pc:picChg>
        <pc:picChg chg="add del mod">
          <ac:chgData name="Hannah Oorts" userId="466ad7f2-44ff-46f2-8523-c564bafafcae" providerId="ADAL" clId="{87815BC3-BD7F-4272-9ED5-99DE96C90693}" dt="2024-03-08T12:29:50.792" v="2099" actId="478"/>
          <ac:picMkLst>
            <pc:docMk/>
            <pc:sldMk cId="3172739078" sldId="260"/>
            <ac:picMk id="17" creationId="{1444343F-D26C-3AE1-50C2-D047871DBBB8}"/>
          </ac:picMkLst>
        </pc:picChg>
        <pc:picChg chg="add del mod">
          <ac:chgData name="Hannah Oorts" userId="466ad7f2-44ff-46f2-8523-c564bafafcae" providerId="ADAL" clId="{87815BC3-BD7F-4272-9ED5-99DE96C90693}" dt="2024-03-08T12:21:05.747" v="1839" actId="21"/>
          <ac:picMkLst>
            <pc:docMk/>
            <pc:sldMk cId="3172739078" sldId="260"/>
            <ac:picMk id="1026" creationId="{B8C409DA-44B0-192B-113E-D99CD12FB497}"/>
          </ac:picMkLst>
        </pc:picChg>
        <pc:picChg chg="add mod">
          <ac:chgData name="Hannah Oorts" userId="466ad7f2-44ff-46f2-8523-c564bafafcae" providerId="ADAL" clId="{87815BC3-BD7F-4272-9ED5-99DE96C90693}" dt="2024-03-08T12:29:46.066" v="2096" actId="1076"/>
          <ac:picMkLst>
            <pc:docMk/>
            <pc:sldMk cId="3172739078" sldId="260"/>
            <ac:picMk id="1028" creationId="{B03B4990-4560-2905-8C61-9FA55F3FEB93}"/>
          </ac:picMkLst>
        </pc:picChg>
        <pc:picChg chg="add mod">
          <ac:chgData name="Hannah Oorts" userId="466ad7f2-44ff-46f2-8523-c564bafafcae" providerId="ADAL" clId="{87815BC3-BD7F-4272-9ED5-99DE96C90693}" dt="2024-03-08T12:29:46.066" v="2096" actId="1076"/>
          <ac:picMkLst>
            <pc:docMk/>
            <pc:sldMk cId="3172739078" sldId="260"/>
            <ac:picMk id="1030" creationId="{88587995-8903-8F14-50FC-E8BF1E2CBB91}"/>
          </ac:picMkLst>
        </pc:picChg>
        <pc:picChg chg="add mod">
          <ac:chgData name="Hannah Oorts" userId="466ad7f2-44ff-46f2-8523-c564bafafcae" providerId="ADAL" clId="{87815BC3-BD7F-4272-9ED5-99DE96C90693}" dt="2024-03-08T12:29:46.066" v="2096" actId="1076"/>
          <ac:picMkLst>
            <pc:docMk/>
            <pc:sldMk cId="3172739078" sldId="260"/>
            <ac:picMk id="1032" creationId="{E972AED2-1BE8-3E6F-EE59-FFD859DFE5D9}"/>
          </ac:picMkLst>
        </pc:picChg>
        <pc:picChg chg="add mod">
          <ac:chgData name="Hannah Oorts" userId="466ad7f2-44ff-46f2-8523-c564bafafcae" providerId="ADAL" clId="{87815BC3-BD7F-4272-9ED5-99DE96C90693}" dt="2024-03-08T12:29:46.066" v="2096" actId="1076"/>
          <ac:picMkLst>
            <pc:docMk/>
            <pc:sldMk cId="3172739078" sldId="260"/>
            <ac:picMk id="1034" creationId="{381DC3AC-66DF-1970-383A-26A2C3AA3B09}"/>
          </ac:picMkLst>
        </pc:picChg>
        <pc:picChg chg="add mod">
          <ac:chgData name="Hannah Oorts" userId="466ad7f2-44ff-46f2-8523-c564bafafcae" providerId="ADAL" clId="{87815BC3-BD7F-4272-9ED5-99DE96C90693}" dt="2024-03-08T12:24:05.890" v="1902" actId="1076"/>
          <ac:picMkLst>
            <pc:docMk/>
            <pc:sldMk cId="3172739078" sldId="260"/>
            <ac:picMk id="1040" creationId="{C6F1CBCB-A7E6-C839-4D94-5D2B722B0A4B}"/>
          </ac:picMkLst>
        </pc:picChg>
      </pc:sldChg>
      <pc:sldChg chg="addSp modSp new mod modAnim">
        <pc:chgData name="Hannah Oorts" userId="466ad7f2-44ff-46f2-8523-c564bafafcae" providerId="ADAL" clId="{87815BC3-BD7F-4272-9ED5-99DE96C90693}" dt="2024-03-08T22:13:35.588" v="3388" actId="20577"/>
        <pc:sldMkLst>
          <pc:docMk/>
          <pc:sldMk cId="1197795505" sldId="261"/>
        </pc:sldMkLst>
        <pc:spChg chg="mod">
          <ac:chgData name="Hannah Oorts" userId="466ad7f2-44ff-46f2-8523-c564bafafcae" providerId="ADAL" clId="{87815BC3-BD7F-4272-9ED5-99DE96C90693}" dt="2024-02-29T12:54:29.470" v="1396" actId="20577"/>
          <ac:spMkLst>
            <pc:docMk/>
            <pc:sldMk cId="1197795505" sldId="261"/>
            <ac:spMk id="2" creationId="{28CF2224-7C73-2C6F-63CB-A54416E4A793}"/>
          </ac:spMkLst>
        </pc:spChg>
        <pc:spChg chg="mod">
          <ac:chgData name="Hannah Oorts" userId="466ad7f2-44ff-46f2-8523-c564bafafcae" providerId="ADAL" clId="{87815BC3-BD7F-4272-9ED5-99DE96C90693}" dt="2024-03-08T22:13:35.588" v="3388" actId="20577"/>
          <ac:spMkLst>
            <pc:docMk/>
            <pc:sldMk cId="1197795505" sldId="261"/>
            <ac:spMk id="3" creationId="{439DFB2E-B536-3AFB-68B4-E88354F273B0}"/>
          </ac:spMkLst>
        </pc:sp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4" creationId="{B4D8D8AE-B412-C971-819F-7FFE6931F365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5" creationId="{EA287CBB-1722-72B3-D349-24A30B5826F0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6" creationId="{26BB1086-FEE7-15EA-D277-3E83ECE01649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7" creationId="{8F4AF622-2B94-BC16-D814-4545D7D14FA4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8" creationId="{D95315FC-5EFD-5520-8B0D-5AA12FE77035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9" creationId="{CC770EA6-AAB1-B443-EE13-8E53982AF9BD}"/>
          </ac:picMkLst>
        </pc:picChg>
        <pc:picChg chg="add mod">
          <ac:chgData name="Hannah Oorts" userId="466ad7f2-44ff-46f2-8523-c564bafafcae" providerId="ADAL" clId="{87815BC3-BD7F-4272-9ED5-99DE96C90693}" dt="2024-03-08T12:33:16.930" v="2477" actId="1076"/>
          <ac:picMkLst>
            <pc:docMk/>
            <pc:sldMk cId="1197795505" sldId="261"/>
            <ac:picMk id="10" creationId="{2A17965E-841D-391C-D7FE-22A092A5473D}"/>
          </ac:picMkLst>
        </pc:picChg>
        <pc:picChg chg="add mod">
          <ac:chgData name="Hannah Oorts" userId="466ad7f2-44ff-46f2-8523-c564bafafcae" providerId="ADAL" clId="{87815BC3-BD7F-4272-9ED5-99DE96C90693}" dt="2024-03-08T12:58:05.825" v="2860"/>
          <ac:picMkLst>
            <pc:docMk/>
            <pc:sldMk cId="1197795505" sldId="261"/>
            <ac:picMk id="11" creationId="{A6859D2F-1BEF-C0DD-C608-321A2883847D}"/>
          </ac:picMkLst>
        </pc:picChg>
      </pc:sldChg>
      <pc:sldChg chg="addSp delSp modSp new mod setBg">
        <pc:chgData name="Hannah Oorts" userId="466ad7f2-44ff-46f2-8523-c564bafafcae" providerId="ADAL" clId="{87815BC3-BD7F-4272-9ED5-99DE96C90693}" dt="2024-03-09T09:12:46.145" v="5376" actId="403"/>
        <pc:sldMkLst>
          <pc:docMk/>
          <pc:sldMk cId="4112903085" sldId="262"/>
        </pc:sldMkLst>
        <pc:spChg chg="mod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2" creationId="{CAAAE377-A9A6-783C-B490-B8CF55FD33D7}"/>
          </ac:spMkLst>
        </pc:spChg>
        <pc:spChg chg="add del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3" creationId="{0BF636A9-09CB-4C3E-874A-9EC641FFEA33}"/>
          </ac:spMkLst>
        </pc:spChg>
        <pc:spChg chg="add mod">
          <ac:chgData name="Hannah Oorts" userId="466ad7f2-44ff-46f2-8523-c564bafafcae" providerId="ADAL" clId="{87815BC3-BD7F-4272-9ED5-99DE96C90693}" dt="2024-03-09T09:12:46.145" v="5376" actId="403"/>
          <ac:spMkLst>
            <pc:docMk/>
            <pc:sldMk cId="4112903085" sldId="262"/>
            <ac:spMk id="3" creationId="{B21B8932-8FBC-B38E-9CD6-62A308E5C6EA}"/>
          </ac:spMkLst>
        </pc:spChg>
        <pc:spChg chg="add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6" creationId="{809C0BCD-BEE9-423F-A51C-BCCD8E5EAADA}"/>
          </ac:spMkLst>
        </pc:spChg>
        <pc:spChg chg="add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7" creationId="{9998D094-42B2-42BA-AA14-E8FBE073A5D8}"/>
          </ac:spMkLst>
        </pc:spChg>
        <pc:spChg chg="add del">
          <ac:chgData name="Hannah Oorts" userId="466ad7f2-44ff-46f2-8523-c564bafafcae" providerId="ADAL" clId="{87815BC3-BD7F-4272-9ED5-99DE96C90693}" dt="2024-02-29T12:59:06.163" v="1537" actId="26606"/>
          <ac:spMkLst>
            <pc:docMk/>
            <pc:sldMk cId="4112903085" sldId="262"/>
            <ac:spMk id="9" creationId="{809C0BCD-BEE9-423F-A51C-BCCD8E5EAADA}"/>
          </ac:spMkLst>
        </pc:spChg>
        <pc:spChg chg="add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10" creationId="{F7726A94-1EF0-4D91-B7BF-C033E3D6E51B}"/>
          </ac:spMkLst>
        </pc:spChg>
        <pc:spChg chg="add del">
          <ac:chgData name="Hannah Oorts" userId="466ad7f2-44ff-46f2-8523-c564bafafcae" providerId="ADAL" clId="{87815BC3-BD7F-4272-9ED5-99DE96C90693}" dt="2024-02-29T12:59:06.163" v="1537" actId="26606"/>
          <ac:spMkLst>
            <pc:docMk/>
            <pc:sldMk cId="4112903085" sldId="262"/>
            <ac:spMk id="11" creationId="{9998D094-42B2-42BA-AA14-E8FBE073A5D8}"/>
          </ac:spMkLst>
        </pc:spChg>
        <pc:spChg chg="add del">
          <ac:chgData name="Hannah Oorts" userId="466ad7f2-44ff-46f2-8523-c564bafafcae" providerId="ADAL" clId="{87815BC3-BD7F-4272-9ED5-99DE96C90693}" dt="2024-02-29T12:59:06.163" v="1537" actId="26606"/>
          <ac:spMkLst>
            <pc:docMk/>
            <pc:sldMk cId="4112903085" sldId="262"/>
            <ac:spMk id="15" creationId="{FF7C2D09-E6FC-49CB-877B-714D477BBFB4}"/>
          </ac:spMkLst>
        </pc:spChg>
        <pc:spChg chg="add">
          <ac:chgData name="Hannah Oorts" userId="466ad7f2-44ff-46f2-8523-c564bafafcae" providerId="ADAL" clId="{87815BC3-BD7F-4272-9ED5-99DE96C90693}" dt="2024-02-29T12:59:17.046" v="1538" actId="26606"/>
          <ac:spMkLst>
            <pc:docMk/>
            <pc:sldMk cId="4112903085" sldId="262"/>
            <ac:spMk id="19" creationId="{24FB4153-1E3E-4AE9-8306-E8C292894B04}"/>
          </ac:spMkLst>
        </pc:spChg>
        <pc:picChg chg="add del">
          <ac:chgData name="Hannah Oorts" userId="466ad7f2-44ff-46f2-8523-c564bafafcae" providerId="ADAL" clId="{87815BC3-BD7F-4272-9ED5-99DE96C90693}" dt="2024-02-29T12:59:06.163" v="1537" actId="26606"/>
          <ac:picMkLst>
            <pc:docMk/>
            <pc:sldMk cId="4112903085" sldId="262"/>
            <ac:picMk id="5" creationId="{9F680E4C-AB1A-06AE-7184-EF703BDB0B8C}"/>
          </ac:picMkLst>
        </pc:picChg>
        <pc:picChg chg="add">
          <ac:chgData name="Hannah Oorts" userId="466ad7f2-44ff-46f2-8523-c564bafafcae" providerId="ADAL" clId="{87815BC3-BD7F-4272-9ED5-99DE96C90693}" dt="2024-02-29T12:59:17.046" v="1538" actId="26606"/>
          <ac:picMkLst>
            <pc:docMk/>
            <pc:sldMk cId="4112903085" sldId="262"/>
            <ac:picMk id="12" creationId="{BEF72B29-FEBA-AAE4-0BC3-FC7931CBA59C}"/>
          </ac:picMkLst>
        </pc:picChg>
        <pc:cxnChg chg="add">
          <ac:chgData name="Hannah Oorts" userId="466ad7f2-44ff-46f2-8523-c564bafafcae" providerId="ADAL" clId="{87815BC3-BD7F-4272-9ED5-99DE96C90693}" dt="2024-02-29T12:59:17.046" v="1538" actId="26606"/>
          <ac:cxnSpMkLst>
            <pc:docMk/>
            <pc:sldMk cId="4112903085" sldId="262"/>
            <ac:cxnSpMk id="8" creationId="{8465D64B-59F4-4BDC-B833-A17EF1E04697}"/>
          </ac:cxnSpMkLst>
        </pc:cxnChg>
        <pc:cxnChg chg="add del">
          <ac:chgData name="Hannah Oorts" userId="466ad7f2-44ff-46f2-8523-c564bafafcae" providerId="ADAL" clId="{87815BC3-BD7F-4272-9ED5-99DE96C90693}" dt="2024-02-29T12:59:06.163" v="1537" actId="26606"/>
          <ac:cxnSpMkLst>
            <pc:docMk/>
            <pc:sldMk cId="4112903085" sldId="262"/>
            <ac:cxnSpMk id="13" creationId="{8465D64B-59F4-4BDC-B833-A17EF1E04697}"/>
          </ac:cxnSpMkLst>
        </pc:cxnChg>
        <pc:cxnChg chg="add">
          <ac:chgData name="Hannah Oorts" userId="466ad7f2-44ff-46f2-8523-c564bafafcae" providerId="ADAL" clId="{87815BC3-BD7F-4272-9ED5-99DE96C90693}" dt="2024-02-29T12:59:17.046" v="1538" actId="26606"/>
          <ac:cxnSpMkLst>
            <pc:docMk/>
            <pc:sldMk cId="4112903085" sldId="262"/>
            <ac:cxnSpMk id="14" creationId="{98F0650C-11DF-45E6-8EC2-E3B298F0D80A}"/>
          </ac:cxnSpMkLst>
        </pc:cxnChg>
        <pc:cxnChg chg="add del">
          <ac:chgData name="Hannah Oorts" userId="466ad7f2-44ff-46f2-8523-c564bafafcae" providerId="ADAL" clId="{87815BC3-BD7F-4272-9ED5-99DE96C90693}" dt="2024-02-29T12:59:06.163" v="1537" actId="26606"/>
          <ac:cxnSpMkLst>
            <pc:docMk/>
            <pc:sldMk cId="4112903085" sldId="262"/>
            <ac:cxnSpMk id="17" creationId="{0798B488-CBDB-4A3B-AA00-599DCF703127}"/>
          </ac:cxnSpMkLst>
        </pc:cxnChg>
      </pc:sldChg>
      <pc:sldChg chg="addSp delSp modSp new mod modAnim">
        <pc:chgData name="Hannah Oorts" userId="466ad7f2-44ff-46f2-8523-c564bafafcae" providerId="ADAL" clId="{87815BC3-BD7F-4272-9ED5-99DE96C90693}" dt="2024-03-09T09:17:59.674" v="5495" actId="5793"/>
        <pc:sldMkLst>
          <pc:docMk/>
          <pc:sldMk cId="1574429923" sldId="263"/>
        </pc:sldMkLst>
        <pc:spChg chg="mod">
          <ac:chgData name="Hannah Oorts" userId="466ad7f2-44ff-46f2-8523-c564bafafcae" providerId="ADAL" clId="{87815BC3-BD7F-4272-9ED5-99DE96C90693}" dt="2024-03-08T13:05:05.643" v="3196" actId="20577"/>
          <ac:spMkLst>
            <pc:docMk/>
            <pc:sldMk cId="1574429923" sldId="263"/>
            <ac:spMk id="2" creationId="{548EBA55-62AB-6B3E-1AA1-006F468A625E}"/>
          </ac:spMkLst>
        </pc:spChg>
        <pc:spChg chg="del">
          <ac:chgData name="Hannah Oorts" userId="466ad7f2-44ff-46f2-8523-c564bafafcae" providerId="ADAL" clId="{87815BC3-BD7F-4272-9ED5-99DE96C90693}" dt="2024-03-08T12:58:03.387" v="2859"/>
          <ac:spMkLst>
            <pc:docMk/>
            <pc:sldMk cId="1574429923" sldId="263"/>
            <ac:spMk id="3" creationId="{FCD2CC7F-189D-FFA8-1740-15EFA79AC2FB}"/>
          </ac:spMkLst>
        </pc:spChg>
        <pc:spChg chg="add mod">
          <ac:chgData name="Hannah Oorts" userId="466ad7f2-44ff-46f2-8523-c564bafafcae" providerId="ADAL" clId="{87815BC3-BD7F-4272-9ED5-99DE96C90693}" dt="2024-03-09T09:17:59.674" v="5495" actId="5793"/>
          <ac:spMkLst>
            <pc:docMk/>
            <pc:sldMk cId="1574429923" sldId="263"/>
            <ac:spMk id="5" creationId="{F5BFB410-E25C-269E-D1CC-4DA9CB8B2CFA}"/>
          </ac:spMkLst>
        </pc:spChg>
        <pc:picChg chg="add mod">
          <ac:chgData name="Hannah Oorts" userId="466ad7f2-44ff-46f2-8523-c564bafafcae" providerId="ADAL" clId="{87815BC3-BD7F-4272-9ED5-99DE96C90693}" dt="2024-03-08T13:05:08.689" v="3197" actId="1076"/>
          <ac:picMkLst>
            <pc:docMk/>
            <pc:sldMk cId="1574429923" sldId="263"/>
            <ac:picMk id="4" creationId="{747CF8E5-0D38-1587-8F2F-3BF6021005B6}"/>
          </ac:picMkLst>
        </pc:picChg>
        <pc:picChg chg="add mod">
          <ac:chgData name="Hannah Oorts" userId="466ad7f2-44ff-46f2-8523-c564bafafcae" providerId="ADAL" clId="{87815BC3-BD7F-4272-9ED5-99DE96C90693}" dt="2024-03-08T13:02:29.193" v="3095" actId="1076"/>
          <ac:picMkLst>
            <pc:docMk/>
            <pc:sldMk cId="1574429923" sldId="263"/>
            <ac:picMk id="10242" creationId="{4B827790-3DEA-DA4C-A230-83C96E78288C}"/>
          </ac:picMkLst>
        </pc:picChg>
        <pc:picChg chg="add del">
          <ac:chgData name="Hannah Oorts" userId="466ad7f2-44ff-46f2-8523-c564bafafcae" providerId="ADAL" clId="{87815BC3-BD7F-4272-9ED5-99DE96C90693}" dt="2024-03-08T12:59:17.252" v="2878" actId="478"/>
          <ac:picMkLst>
            <pc:docMk/>
            <pc:sldMk cId="1574429923" sldId="263"/>
            <ac:picMk id="10244" creationId="{437A9BF5-AA24-3ED9-7105-F6031080CCF7}"/>
          </ac:picMkLst>
        </pc:picChg>
      </pc:sldChg>
      <pc:sldChg chg="addSp delSp modSp new mod modAnim">
        <pc:chgData name="Hannah Oorts" userId="466ad7f2-44ff-46f2-8523-c564bafafcae" providerId="ADAL" clId="{87815BC3-BD7F-4272-9ED5-99DE96C90693}" dt="2024-03-09T08:34:32.638" v="4021" actId="27636"/>
        <pc:sldMkLst>
          <pc:docMk/>
          <pc:sldMk cId="4030232947" sldId="264"/>
        </pc:sldMkLst>
        <pc:spChg chg="mod">
          <ac:chgData name="Hannah Oorts" userId="466ad7f2-44ff-46f2-8523-c564bafafcae" providerId="ADAL" clId="{87815BC3-BD7F-4272-9ED5-99DE96C90693}" dt="2024-03-08T13:05:12.736" v="3198" actId="20577"/>
          <ac:spMkLst>
            <pc:docMk/>
            <pc:sldMk cId="4030232947" sldId="264"/>
            <ac:spMk id="2" creationId="{40DC00E8-4108-AF4D-384D-003CE52FF155}"/>
          </ac:spMkLst>
        </pc:spChg>
        <pc:spChg chg="add del mod">
          <ac:chgData name="Hannah Oorts" userId="466ad7f2-44ff-46f2-8523-c564bafafcae" providerId="ADAL" clId="{87815BC3-BD7F-4272-9ED5-99DE96C90693}" dt="2024-03-09T08:34:32.638" v="4021" actId="27636"/>
          <ac:spMkLst>
            <pc:docMk/>
            <pc:sldMk cId="4030232947" sldId="264"/>
            <ac:spMk id="3" creationId="{16F3E8C5-7221-EBAA-4512-B149E636B7E2}"/>
          </ac:spMkLst>
        </pc:spChg>
        <pc:spChg chg="add del mod">
          <ac:chgData name="Hannah Oorts" userId="466ad7f2-44ff-46f2-8523-c564bafafcae" providerId="ADAL" clId="{87815BC3-BD7F-4272-9ED5-99DE96C90693}" dt="2024-03-09T08:34:22.597" v="4016" actId="478"/>
          <ac:spMkLst>
            <pc:docMk/>
            <pc:sldMk cId="4030232947" sldId="264"/>
            <ac:spMk id="6" creationId="{F276AE64-47AE-1F1C-8984-44D1CFE3D30A}"/>
          </ac:spMkLst>
        </pc:spChg>
        <pc:picChg chg="add mod">
          <ac:chgData name="Hannah Oorts" userId="466ad7f2-44ff-46f2-8523-c564bafafcae" providerId="ADAL" clId="{87815BC3-BD7F-4272-9ED5-99DE96C90693}" dt="2024-03-08T13:05:18.465" v="3201" actId="1076"/>
          <ac:picMkLst>
            <pc:docMk/>
            <pc:sldMk cId="4030232947" sldId="264"/>
            <ac:picMk id="4" creationId="{A2F9609A-71F5-17D5-BBE8-97EBDD28BEAA}"/>
          </ac:picMkLst>
        </pc:picChg>
        <pc:picChg chg="add mod">
          <ac:chgData name="Hannah Oorts" userId="466ad7f2-44ff-46f2-8523-c564bafafcae" providerId="ADAL" clId="{87815BC3-BD7F-4272-9ED5-99DE96C90693}" dt="2024-03-09T08:27:31.134" v="3663" actId="14100"/>
          <ac:picMkLst>
            <pc:docMk/>
            <pc:sldMk cId="4030232947" sldId="264"/>
            <ac:picMk id="1026" creationId="{7C2BDEBF-3CF9-37C4-122B-E9179237D42F}"/>
          </ac:picMkLst>
        </pc:picChg>
      </pc:sldChg>
      <pc:sldChg chg="addSp modSp new mod ord modAnim">
        <pc:chgData name="Hannah Oorts" userId="466ad7f2-44ff-46f2-8523-c564bafafcae" providerId="ADAL" clId="{87815BC3-BD7F-4272-9ED5-99DE96C90693}" dt="2024-03-09T09:38:27.051" v="5922" actId="20577"/>
        <pc:sldMkLst>
          <pc:docMk/>
          <pc:sldMk cId="3309226873" sldId="265"/>
        </pc:sldMkLst>
        <pc:spChg chg="mod">
          <ac:chgData name="Hannah Oorts" userId="466ad7f2-44ff-46f2-8523-c564bafafcae" providerId="ADAL" clId="{87815BC3-BD7F-4272-9ED5-99DE96C90693}" dt="2024-03-08T13:05:31.135" v="3206" actId="20577"/>
          <ac:spMkLst>
            <pc:docMk/>
            <pc:sldMk cId="3309226873" sldId="265"/>
            <ac:spMk id="2" creationId="{822C2BBE-E278-9752-3CD7-313AE84BC1AF}"/>
          </ac:spMkLst>
        </pc:spChg>
        <pc:spChg chg="mod">
          <ac:chgData name="Hannah Oorts" userId="466ad7f2-44ff-46f2-8523-c564bafafcae" providerId="ADAL" clId="{87815BC3-BD7F-4272-9ED5-99DE96C90693}" dt="2024-03-09T09:38:27.051" v="5922" actId="20577"/>
          <ac:spMkLst>
            <pc:docMk/>
            <pc:sldMk cId="3309226873" sldId="265"/>
            <ac:spMk id="3" creationId="{357384FC-72B5-781A-4B26-CEE5D636B9F2}"/>
          </ac:spMkLst>
        </pc:spChg>
        <pc:picChg chg="add mod">
          <ac:chgData name="Hannah Oorts" userId="466ad7f2-44ff-46f2-8523-c564bafafcae" providerId="ADAL" clId="{87815BC3-BD7F-4272-9ED5-99DE96C90693}" dt="2024-03-08T13:05:37.441" v="3209" actId="1076"/>
          <ac:picMkLst>
            <pc:docMk/>
            <pc:sldMk cId="3309226873" sldId="265"/>
            <ac:picMk id="4" creationId="{2BD13271-AF72-84AC-4EE5-772C2431CF97}"/>
          </ac:picMkLst>
        </pc:picChg>
        <pc:picChg chg="add mod">
          <ac:chgData name="Hannah Oorts" userId="466ad7f2-44ff-46f2-8523-c564bafafcae" providerId="ADAL" clId="{87815BC3-BD7F-4272-9ED5-99DE96C90693}" dt="2024-03-09T08:40:13.899" v="4332" actId="1076"/>
          <ac:picMkLst>
            <pc:docMk/>
            <pc:sldMk cId="3309226873" sldId="265"/>
            <ac:picMk id="3074" creationId="{93E81E4A-759E-50F6-5137-F000F19EBADC}"/>
          </ac:picMkLst>
        </pc:picChg>
      </pc:sldChg>
      <pc:sldChg chg="addSp delSp modSp new mod modAnim">
        <pc:chgData name="Hannah Oorts" userId="466ad7f2-44ff-46f2-8523-c564bafafcae" providerId="ADAL" clId="{87815BC3-BD7F-4272-9ED5-99DE96C90693}" dt="2024-03-09T08:42:26.374" v="4483" actId="20577"/>
        <pc:sldMkLst>
          <pc:docMk/>
          <pc:sldMk cId="3060496767" sldId="266"/>
        </pc:sldMkLst>
        <pc:spChg chg="mod">
          <ac:chgData name="Hannah Oorts" userId="466ad7f2-44ff-46f2-8523-c564bafafcae" providerId="ADAL" clId="{87815BC3-BD7F-4272-9ED5-99DE96C90693}" dt="2024-03-08T13:05:22.361" v="3202" actId="20577"/>
          <ac:spMkLst>
            <pc:docMk/>
            <pc:sldMk cId="3060496767" sldId="266"/>
            <ac:spMk id="2" creationId="{2F548432-B3A0-B385-0E6A-27E7C66F92B7}"/>
          </ac:spMkLst>
        </pc:spChg>
        <pc:spChg chg="add del mod">
          <ac:chgData name="Hannah Oorts" userId="466ad7f2-44ff-46f2-8523-c564bafafcae" providerId="ADAL" clId="{87815BC3-BD7F-4272-9ED5-99DE96C90693}" dt="2024-03-09T08:42:26.374" v="4483" actId="20577"/>
          <ac:spMkLst>
            <pc:docMk/>
            <pc:sldMk cId="3060496767" sldId="266"/>
            <ac:spMk id="3" creationId="{8C69DA41-D732-9AD9-D3E2-7FC85F8A5FA5}"/>
          </ac:spMkLst>
        </pc:spChg>
        <pc:picChg chg="add mod">
          <ac:chgData name="Hannah Oorts" userId="466ad7f2-44ff-46f2-8523-c564bafafcae" providerId="ADAL" clId="{87815BC3-BD7F-4272-9ED5-99DE96C90693}" dt="2024-03-08T12:58:19.595" v="2864"/>
          <ac:picMkLst>
            <pc:docMk/>
            <pc:sldMk cId="3060496767" sldId="266"/>
            <ac:picMk id="4" creationId="{3AE2B5FC-716A-BCE5-DFDC-80DCF086A67D}"/>
          </ac:picMkLst>
        </pc:picChg>
        <pc:picChg chg="add mod">
          <ac:chgData name="Hannah Oorts" userId="466ad7f2-44ff-46f2-8523-c564bafafcae" providerId="ADAL" clId="{87815BC3-BD7F-4272-9ED5-99DE96C90693}" dt="2024-03-08T13:05:27.601" v="3205" actId="1076"/>
          <ac:picMkLst>
            <pc:docMk/>
            <pc:sldMk cId="3060496767" sldId="266"/>
            <ac:picMk id="5" creationId="{EE746B93-5D19-C75C-9B0C-7EB079D4B14F}"/>
          </ac:picMkLst>
        </pc:picChg>
        <pc:picChg chg="add mod">
          <ac:chgData name="Hannah Oorts" userId="466ad7f2-44ff-46f2-8523-c564bafafcae" providerId="ADAL" clId="{87815BC3-BD7F-4272-9ED5-99DE96C90693}" dt="2024-03-09T08:39:05.352" v="4326" actId="14100"/>
          <ac:picMkLst>
            <pc:docMk/>
            <pc:sldMk cId="3060496767" sldId="266"/>
            <ac:picMk id="2050" creationId="{841A2FA5-8467-BB91-6BAF-AF4303956207}"/>
          </ac:picMkLst>
        </pc:picChg>
        <pc:picChg chg="add mod">
          <ac:chgData name="Hannah Oorts" userId="466ad7f2-44ff-46f2-8523-c564bafafcae" providerId="ADAL" clId="{87815BC3-BD7F-4272-9ED5-99DE96C90693}" dt="2024-03-09T08:39:23.596" v="4328" actId="1076"/>
          <ac:picMkLst>
            <pc:docMk/>
            <pc:sldMk cId="3060496767" sldId="266"/>
            <ac:picMk id="2052" creationId="{66561B12-22CB-5D82-9134-5DB6BA03E261}"/>
          </ac:picMkLst>
        </pc:picChg>
      </pc:sldChg>
      <pc:sldChg chg="addSp delSp modSp new mod modAnim">
        <pc:chgData name="Hannah Oorts" userId="466ad7f2-44ff-46f2-8523-c564bafafcae" providerId="ADAL" clId="{87815BC3-BD7F-4272-9ED5-99DE96C90693}" dt="2024-03-09T09:30:20.727" v="5597" actId="14100"/>
        <pc:sldMkLst>
          <pc:docMk/>
          <pc:sldMk cId="2316945486" sldId="267"/>
        </pc:sldMkLst>
        <pc:spChg chg="mod">
          <ac:chgData name="Hannah Oorts" userId="466ad7f2-44ff-46f2-8523-c564bafafcae" providerId="ADAL" clId="{87815BC3-BD7F-4272-9ED5-99DE96C90693}" dt="2024-03-08T13:05:40.166" v="3210" actId="20577"/>
          <ac:spMkLst>
            <pc:docMk/>
            <pc:sldMk cId="2316945486" sldId="267"/>
            <ac:spMk id="2" creationId="{59D0F3A5-CC27-8747-7FC8-D4DB1AB185BD}"/>
          </ac:spMkLst>
        </pc:spChg>
        <pc:spChg chg="mod">
          <ac:chgData name="Hannah Oorts" userId="466ad7f2-44ff-46f2-8523-c564bafafcae" providerId="ADAL" clId="{87815BC3-BD7F-4272-9ED5-99DE96C90693}" dt="2024-03-09T09:01:18.407" v="5078" actId="20577"/>
          <ac:spMkLst>
            <pc:docMk/>
            <pc:sldMk cId="2316945486" sldId="267"/>
            <ac:spMk id="3" creationId="{696D3D26-BF79-2CE8-8EAC-EE11A732156D}"/>
          </ac:spMkLst>
        </pc:spChg>
        <pc:picChg chg="add mod">
          <ac:chgData name="Hannah Oorts" userId="466ad7f2-44ff-46f2-8523-c564bafafcae" providerId="ADAL" clId="{87815BC3-BD7F-4272-9ED5-99DE96C90693}" dt="2024-03-08T13:05:46.049" v="3213" actId="1076"/>
          <ac:picMkLst>
            <pc:docMk/>
            <pc:sldMk cId="2316945486" sldId="267"/>
            <ac:picMk id="4" creationId="{49C2E9FE-10E8-9826-C2D1-1694B6B50D23}"/>
          </ac:picMkLst>
        </pc:picChg>
        <pc:picChg chg="add mod">
          <ac:chgData name="Hannah Oorts" userId="466ad7f2-44ff-46f2-8523-c564bafafcae" providerId="ADAL" clId="{87815BC3-BD7F-4272-9ED5-99DE96C90693}" dt="2024-03-09T09:30:14.309" v="5596" actId="1076"/>
          <ac:picMkLst>
            <pc:docMk/>
            <pc:sldMk cId="2316945486" sldId="267"/>
            <ac:picMk id="5" creationId="{14323D56-07C8-F443-27CD-B502F4980C22}"/>
          </ac:picMkLst>
        </pc:picChg>
        <pc:picChg chg="add del mod">
          <ac:chgData name="Hannah Oorts" userId="466ad7f2-44ff-46f2-8523-c564bafafcae" providerId="ADAL" clId="{87815BC3-BD7F-4272-9ED5-99DE96C90693}" dt="2024-03-09T09:29:29.874" v="5590" actId="478"/>
          <ac:picMkLst>
            <pc:docMk/>
            <pc:sldMk cId="2316945486" sldId="267"/>
            <ac:picMk id="4098" creationId="{712B4A7A-B3B5-CA75-0CBD-2311FC0221FD}"/>
          </ac:picMkLst>
        </pc:picChg>
        <pc:picChg chg="add mod">
          <ac:chgData name="Hannah Oorts" userId="466ad7f2-44ff-46f2-8523-c564bafafcae" providerId="ADAL" clId="{87815BC3-BD7F-4272-9ED5-99DE96C90693}" dt="2024-03-09T09:30:20.727" v="5597" actId="14100"/>
          <ac:picMkLst>
            <pc:docMk/>
            <pc:sldMk cId="2316945486" sldId="267"/>
            <ac:picMk id="4100" creationId="{6E0CAB12-E49D-67C8-0B0D-4C4AB9FC83A2}"/>
          </ac:picMkLst>
        </pc:picChg>
      </pc:sldChg>
      <pc:sldChg chg="addSp delSp modSp new mod setBg">
        <pc:chgData name="Hannah Oorts" userId="466ad7f2-44ff-46f2-8523-c564bafafcae" providerId="ADAL" clId="{87815BC3-BD7F-4272-9ED5-99DE96C90693}" dt="2024-03-09T09:38:21.538" v="5921" actId="20577"/>
        <pc:sldMkLst>
          <pc:docMk/>
          <pc:sldMk cId="2639738265" sldId="268"/>
        </pc:sldMkLst>
        <pc:spChg chg="mod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2" creationId="{8C4385F0-5A4A-3CD0-F9A7-9A9CC2C61E63}"/>
          </ac:spMkLst>
        </pc:spChg>
        <pc:spChg chg="del">
          <ac:chgData name="Hannah Oorts" userId="466ad7f2-44ff-46f2-8523-c564bafafcae" providerId="ADAL" clId="{87815BC3-BD7F-4272-9ED5-99DE96C90693}" dt="2024-03-08T12:20:38.548" v="1832"/>
          <ac:spMkLst>
            <pc:docMk/>
            <pc:sldMk cId="2639738265" sldId="268"/>
            <ac:spMk id="3" creationId="{663DA71D-CD8A-50A7-7ABA-89C4778F248C}"/>
          </ac:spMkLst>
        </pc:spChg>
        <pc:spChg chg="add mod">
          <ac:chgData name="Hannah Oorts" userId="466ad7f2-44ff-46f2-8523-c564bafafcae" providerId="ADAL" clId="{87815BC3-BD7F-4272-9ED5-99DE96C90693}" dt="2024-03-09T09:38:21.538" v="5921" actId="20577"/>
          <ac:spMkLst>
            <pc:docMk/>
            <pc:sldMk cId="2639738265" sldId="268"/>
            <ac:spMk id="3" creationId="{BEA20A83-F862-E610-5581-9D2E8A626BE8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29" creationId="{2DC8685D-7D62-4DE8-851E-C2132DBA3A1B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31" creationId="{AB5724B1-F100-4946-8693-E947536A32F6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33" creationId="{21F44F1F-5FB3-4385-B839-2E7419F39053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35" creationId="{51CA4FC7-5A20-499F-8409-07681C6AD4BA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37" creationId="{F645F929-0A38-4725-8619-A9D63F4C4DFC}"/>
          </ac:spMkLst>
        </pc:spChg>
        <pc:spChg chg="add del">
          <ac:chgData name="Hannah Oorts" userId="466ad7f2-44ff-46f2-8523-c564bafafcae" providerId="ADAL" clId="{87815BC3-BD7F-4272-9ED5-99DE96C90693}" dt="2024-03-09T09:22:33.988" v="5551"/>
          <ac:spMkLst>
            <pc:docMk/>
            <pc:sldMk cId="2639738265" sldId="268"/>
            <ac:spMk id="5139" creationId="{4970EF90-AD25-463C-92D3-B55A6B893D1D}"/>
          </ac:spMkLst>
        </pc:spChg>
        <pc:picChg chg="add mod ord">
          <ac:chgData name="Hannah Oorts" userId="466ad7f2-44ff-46f2-8523-c564bafafcae" providerId="ADAL" clId="{87815BC3-BD7F-4272-9ED5-99DE96C90693}" dt="2024-03-09T09:22:33.988" v="5551"/>
          <ac:picMkLst>
            <pc:docMk/>
            <pc:sldMk cId="2639738265" sldId="268"/>
            <ac:picMk id="3074" creationId="{05152E2C-9A61-20E3-251B-9EB5E0EF5ADE}"/>
          </ac:picMkLst>
        </pc:picChg>
        <pc:picChg chg="add mod ord">
          <ac:chgData name="Hannah Oorts" userId="466ad7f2-44ff-46f2-8523-c564bafafcae" providerId="ADAL" clId="{87815BC3-BD7F-4272-9ED5-99DE96C90693}" dt="2024-03-09T09:22:33.988" v="5551"/>
          <ac:picMkLst>
            <pc:docMk/>
            <pc:sldMk cId="2639738265" sldId="268"/>
            <ac:picMk id="5122" creationId="{BA86169A-87B5-8D22-3E5C-93A4B29F0005}"/>
          </ac:picMkLst>
        </pc:picChg>
        <pc:picChg chg="add mod">
          <ac:chgData name="Hannah Oorts" userId="466ad7f2-44ff-46f2-8523-c564bafafcae" providerId="ADAL" clId="{87815BC3-BD7F-4272-9ED5-99DE96C90693}" dt="2024-03-09T09:23:01.709" v="5555" actId="1076"/>
          <ac:picMkLst>
            <pc:docMk/>
            <pc:sldMk cId="2639738265" sldId="268"/>
            <ac:picMk id="5124" creationId="{6D3B191D-2EDD-B720-E8EA-537BAFFFE24F}"/>
          </ac:picMkLst>
        </pc:picChg>
      </pc:sldChg>
      <pc:sldChg chg="addSp delSp modSp new mod">
        <pc:chgData name="Hannah Oorts" userId="466ad7f2-44ff-46f2-8523-c564bafafcae" providerId="ADAL" clId="{87815BC3-BD7F-4272-9ED5-99DE96C90693}" dt="2024-03-09T09:38:14.774" v="5920" actId="27636"/>
        <pc:sldMkLst>
          <pc:docMk/>
          <pc:sldMk cId="743703330" sldId="269"/>
        </pc:sldMkLst>
        <pc:spChg chg="mod">
          <ac:chgData name="Hannah Oorts" userId="466ad7f2-44ff-46f2-8523-c564bafafcae" providerId="ADAL" clId="{87815BC3-BD7F-4272-9ED5-99DE96C90693}" dt="2024-03-08T13:06:06.397" v="3220" actId="20577"/>
          <ac:spMkLst>
            <pc:docMk/>
            <pc:sldMk cId="743703330" sldId="269"/>
            <ac:spMk id="2" creationId="{2DC1E5D3-38C1-F677-C43B-F9F8DB82EC32}"/>
          </ac:spMkLst>
        </pc:spChg>
        <pc:spChg chg="add mod">
          <ac:chgData name="Hannah Oorts" userId="466ad7f2-44ff-46f2-8523-c564bafafcae" providerId="ADAL" clId="{87815BC3-BD7F-4272-9ED5-99DE96C90693}" dt="2024-03-09T09:38:14.774" v="5920" actId="27636"/>
          <ac:spMkLst>
            <pc:docMk/>
            <pc:sldMk cId="743703330" sldId="269"/>
            <ac:spMk id="3" creationId="{1415A2F8-9C21-525C-5855-577D7F3B5B3C}"/>
          </ac:spMkLst>
        </pc:spChg>
        <pc:spChg chg="del">
          <ac:chgData name="Hannah Oorts" userId="466ad7f2-44ff-46f2-8523-c564bafafcae" providerId="ADAL" clId="{87815BC3-BD7F-4272-9ED5-99DE96C90693}" dt="2024-03-08T12:20:08.716" v="1828"/>
          <ac:spMkLst>
            <pc:docMk/>
            <pc:sldMk cId="743703330" sldId="269"/>
            <ac:spMk id="3" creationId="{6911A536-0836-9416-5330-AC5A92E4BA7C}"/>
          </ac:spMkLst>
        </pc:spChg>
        <pc:picChg chg="add mod">
          <ac:chgData name="Hannah Oorts" userId="466ad7f2-44ff-46f2-8523-c564bafafcae" providerId="ADAL" clId="{87815BC3-BD7F-4272-9ED5-99DE96C90693}" dt="2024-03-08T13:06:10.977" v="3223" actId="1076"/>
          <ac:picMkLst>
            <pc:docMk/>
            <pc:sldMk cId="743703330" sldId="269"/>
            <ac:picMk id="2050" creationId="{0285255A-73D6-F272-6723-A4034120EC9C}"/>
          </ac:picMkLst>
        </pc:picChg>
        <pc:picChg chg="add mod">
          <ac:chgData name="Hannah Oorts" userId="466ad7f2-44ff-46f2-8523-c564bafafcae" providerId="ADAL" clId="{87815BC3-BD7F-4272-9ED5-99DE96C90693}" dt="2024-03-09T09:34:30.246" v="5756" actId="14100"/>
          <ac:picMkLst>
            <pc:docMk/>
            <pc:sldMk cId="743703330" sldId="269"/>
            <ac:picMk id="6146" creationId="{5FD00A63-244C-27E0-111A-0C56FFE56510}"/>
          </ac:picMkLst>
        </pc:picChg>
      </pc:sldChg>
      <pc:sldChg chg="modSp new del mod">
        <pc:chgData name="Hannah Oorts" userId="466ad7f2-44ff-46f2-8523-c564bafafcae" providerId="ADAL" clId="{87815BC3-BD7F-4272-9ED5-99DE96C90693}" dt="2024-03-09T09:38:55.823" v="5923" actId="47"/>
        <pc:sldMkLst>
          <pc:docMk/>
          <pc:sldMk cId="3934648636" sldId="270"/>
        </pc:sldMkLst>
        <pc:spChg chg="mod">
          <ac:chgData name="Hannah Oorts" userId="466ad7f2-44ff-46f2-8523-c564bafafcae" providerId="ADAL" clId="{87815BC3-BD7F-4272-9ED5-99DE96C90693}" dt="2024-02-29T12:58:31.306" v="1535" actId="20577"/>
          <ac:spMkLst>
            <pc:docMk/>
            <pc:sldMk cId="3934648636" sldId="270"/>
            <ac:spMk id="2" creationId="{6812F97F-E5B1-9B13-A7DA-062CFE276688}"/>
          </ac:spMkLst>
        </pc:spChg>
      </pc:sldChg>
      <pc:sldChg chg="modSp new mod">
        <pc:chgData name="Hannah Oorts" userId="466ad7f2-44ff-46f2-8523-c564bafafcae" providerId="ADAL" clId="{87815BC3-BD7F-4272-9ED5-99DE96C90693}" dt="2024-03-09T09:13:24.419" v="5407" actId="20577"/>
        <pc:sldMkLst>
          <pc:docMk/>
          <pc:sldMk cId="1948861321" sldId="271"/>
        </pc:sldMkLst>
        <pc:spChg chg="mod">
          <ac:chgData name="Hannah Oorts" userId="466ad7f2-44ff-46f2-8523-c564bafafcae" providerId="ADAL" clId="{87815BC3-BD7F-4272-9ED5-99DE96C90693}" dt="2024-02-29T13:03:46.644" v="1645" actId="20577"/>
          <ac:spMkLst>
            <pc:docMk/>
            <pc:sldMk cId="1948861321" sldId="271"/>
            <ac:spMk id="2" creationId="{330AE302-0190-076F-7007-8905A7F3D46E}"/>
          </ac:spMkLst>
        </pc:spChg>
        <pc:spChg chg="mod">
          <ac:chgData name="Hannah Oorts" userId="466ad7f2-44ff-46f2-8523-c564bafafcae" providerId="ADAL" clId="{87815BC3-BD7F-4272-9ED5-99DE96C90693}" dt="2024-03-09T09:13:24.419" v="5407" actId="20577"/>
          <ac:spMkLst>
            <pc:docMk/>
            <pc:sldMk cId="1948861321" sldId="271"/>
            <ac:spMk id="3" creationId="{EDF76D2A-76DB-387C-21E7-0AA1F8900292}"/>
          </ac:spMkLst>
        </pc:spChg>
      </pc:sldChg>
      <pc:sldChg chg="addSp delSp modSp new mod ord setBg">
        <pc:chgData name="Hannah Oorts" userId="466ad7f2-44ff-46f2-8523-c564bafafcae" providerId="ADAL" clId="{87815BC3-BD7F-4272-9ED5-99DE96C90693}" dt="2024-03-08T13:06:37.863" v="3225"/>
        <pc:sldMkLst>
          <pc:docMk/>
          <pc:sldMk cId="2930492756" sldId="272"/>
        </pc:sldMkLst>
        <pc:spChg chg="del mod">
          <ac:chgData name="Hannah Oorts" userId="466ad7f2-44ff-46f2-8523-c564bafafcae" providerId="ADAL" clId="{87815BC3-BD7F-4272-9ED5-99DE96C90693}" dt="2024-02-29T13:06:00.980" v="1731" actId="26606"/>
          <ac:spMkLst>
            <pc:docMk/>
            <pc:sldMk cId="2930492756" sldId="272"/>
            <ac:spMk id="2" creationId="{42C6FB4B-9194-1D5F-A9A0-7B91C679F5E9}"/>
          </ac:spMkLst>
        </pc:spChg>
        <pc:spChg chg="del">
          <ac:chgData name="Hannah Oorts" userId="466ad7f2-44ff-46f2-8523-c564bafafcae" providerId="ADAL" clId="{87815BC3-BD7F-4272-9ED5-99DE96C90693}" dt="2024-02-29T13:05:58.244" v="1730" actId="22"/>
          <ac:spMkLst>
            <pc:docMk/>
            <pc:sldMk cId="2930492756" sldId="272"/>
            <ac:spMk id="3" creationId="{9682A2D6-24A3-6C4F-96C4-E4736CA6D9E9}"/>
          </ac:spMkLst>
        </pc:spChg>
        <pc:spChg chg="add">
          <ac:chgData name="Hannah Oorts" userId="466ad7f2-44ff-46f2-8523-c564bafafcae" providerId="ADAL" clId="{87815BC3-BD7F-4272-9ED5-99DE96C90693}" dt="2024-02-29T13:06:00.980" v="1731" actId="26606"/>
          <ac:spMkLst>
            <pc:docMk/>
            <pc:sldMk cId="2930492756" sldId="272"/>
            <ac:spMk id="10" creationId="{D036D0D5-3AA0-47FD-A83C-7A06CA2EEE1A}"/>
          </ac:spMkLst>
        </pc:spChg>
        <pc:picChg chg="add mod ord">
          <ac:chgData name="Hannah Oorts" userId="466ad7f2-44ff-46f2-8523-c564bafafcae" providerId="ADAL" clId="{87815BC3-BD7F-4272-9ED5-99DE96C90693}" dt="2024-02-29T13:06:00.980" v="1731" actId="26606"/>
          <ac:picMkLst>
            <pc:docMk/>
            <pc:sldMk cId="2930492756" sldId="272"/>
            <ac:picMk id="5" creationId="{5AC44C85-02F9-2953-E270-57AE3546A800}"/>
          </ac:picMkLst>
        </pc:picChg>
      </pc:sldChg>
      <pc:sldChg chg="addSp delSp modSp new mod">
        <pc:chgData name="Hannah Oorts" userId="466ad7f2-44ff-46f2-8523-c564bafafcae" providerId="ADAL" clId="{87815BC3-BD7F-4272-9ED5-99DE96C90693}" dt="2024-03-09T09:19:22.463" v="5513" actId="403"/>
        <pc:sldMkLst>
          <pc:docMk/>
          <pc:sldMk cId="4217936921" sldId="273"/>
        </pc:sldMkLst>
        <pc:spChg chg="mod">
          <ac:chgData name="Hannah Oorts" userId="466ad7f2-44ff-46f2-8523-c564bafafcae" providerId="ADAL" clId="{87815BC3-BD7F-4272-9ED5-99DE96C90693}" dt="2024-03-08T12:21:13.261" v="1856" actId="20577"/>
          <ac:spMkLst>
            <pc:docMk/>
            <pc:sldMk cId="4217936921" sldId="273"/>
            <ac:spMk id="2" creationId="{798FD48D-F2C3-3C3E-953A-F718C598D77A}"/>
          </ac:spMkLst>
        </pc:spChg>
        <pc:spChg chg="del">
          <ac:chgData name="Hannah Oorts" userId="466ad7f2-44ff-46f2-8523-c564bafafcae" providerId="ADAL" clId="{87815BC3-BD7F-4272-9ED5-99DE96C90693}" dt="2024-03-08T12:21:14.427" v="1857"/>
          <ac:spMkLst>
            <pc:docMk/>
            <pc:sldMk cId="4217936921" sldId="273"/>
            <ac:spMk id="3" creationId="{0DCE5116-2713-CAAD-31F0-41BA70397B6D}"/>
          </ac:spMkLst>
        </pc:spChg>
        <pc:spChg chg="add mod">
          <ac:chgData name="Hannah Oorts" userId="466ad7f2-44ff-46f2-8523-c564bafafcae" providerId="ADAL" clId="{87815BC3-BD7F-4272-9ED5-99DE96C90693}" dt="2024-03-09T09:19:22.463" v="5513" actId="403"/>
          <ac:spMkLst>
            <pc:docMk/>
            <pc:sldMk cId="4217936921" sldId="273"/>
            <ac:spMk id="5" creationId="{FFBB5A0D-9CF5-EF46-4D23-28BFDDA62895}"/>
          </ac:spMkLst>
        </pc:spChg>
        <pc:picChg chg="add del mod">
          <ac:chgData name="Hannah Oorts" userId="466ad7f2-44ff-46f2-8523-c564bafafcae" providerId="ADAL" clId="{87815BC3-BD7F-4272-9ED5-99DE96C90693}" dt="2024-03-08T12:21:33.428" v="1861" actId="478"/>
          <ac:picMkLst>
            <pc:docMk/>
            <pc:sldMk cId="4217936921" sldId="273"/>
            <ac:picMk id="4" creationId="{05A24286-F2C8-DAF4-1043-F6E4AFE8E00D}"/>
          </ac:picMkLst>
        </pc:picChg>
        <pc:picChg chg="add mod">
          <ac:chgData name="Hannah Oorts" userId="466ad7f2-44ff-46f2-8523-c564bafafcae" providerId="ADAL" clId="{87815BC3-BD7F-4272-9ED5-99DE96C90693}" dt="2024-03-08T12:21:20.466" v="1859" actId="1076"/>
          <ac:picMkLst>
            <pc:docMk/>
            <pc:sldMk cId="4217936921" sldId="273"/>
            <ac:picMk id="1026" creationId="{B8C409DA-44B0-192B-113E-D99CD12FB497}"/>
          </ac:picMkLst>
        </pc:picChg>
      </pc:sldChg>
      <pc:sldChg chg="addSp delSp modSp new mod modAnim">
        <pc:chgData name="Hannah Oorts" userId="466ad7f2-44ff-46f2-8523-c564bafafcae" providerId="ADAL" clId="{87815BC3-BD7F-4272-9ED5-99DE96C90693}" dt="2024-03-08T12:45:52.940" v="2538"/>
        <pc:sldMkLst>
          <pc:docMk/>
          <pc:sldMk cId="3784855412" sldId="274"/>
        </pc:sldMkLst>
        <pc:spChg chg="mod">
          <ac:chgData name="Hannah Oorts" userId="466ad7f2-44ff-46f2-8523-c564bafafcae" providerId="ADAL" clId="{87815BC3-BD7F-4272-9ED5-99DE96C90693}" dt="2024-03-08T12:41:04.838" v="2502" actId="20577"/>
          <ac:spMkLst>
            <pc:docMk/>
            <pc:sldMk cId="3784855412" sldId="274"/>
            <ac:spMk id="2" creationId="{FD512A52-5978-6268-A877-CC279CFD15C6}"/>
          </ac:spMkLst>
        </pc:spChg>
        <pc:spChg chg="del">
          <ac:chgData name="Hannah Oorts" userId="466ad7f2-44ff-46f2-8523-c564bafafcae" providerId="ADAL" clId="{87815BC3-BD7F-4272-9ED5-99DE96C90693}" dt="2024-03-08T12:43:42.654" v="2514" actId="22"/>
          <ac:spMkLst>
            <pc:docMk/>
            <pc:sldMk cId="3784855412" sldId="274"/>
            <ac:spMk id="3" creationId="{E06444D9-AC6A-06B0-50DF-C3A06DF49E26}"/>
          </ac:spMkLst>
        </pc:spChg>
        <pc:picChg chg="add mod ord">
          <ac:chgData name="Hannah Oorts" userId="466ad7f2-44ff-46f2-8523-c564bafafcae" providerId="ADAL" clId="{87815BC3-BD7F-4272-9ED5-99DE96C90693}" dt="2024-03-08T12:45:48.530" v="2537" actId="1076"/>
          <ac:picMkLst>
            <pc:docMk/>
            <pc:sldMk cId="3784855412" sldId="274"/>
            <ac:picMk id="5" creationId="{50149459-CD68-E017-9476-39C61888628B}"/>
          </ac:picMkLst>
        </pc:picChg>
        <pc:picChg chg="add mod">
          <ac:chgData name="Hannah Oorts" userId="466ad7f2-44ff-46f2-8523-c564bafafcae" providerId="ADAL" clId="{87815BC3-BD7F-4272-9ED5-99DE96C90693}" dt="2024-03-08T12:45:14.557" v="2529" actId="1076"/>
          <ac:picMkLst>
            <pc:docMk/>
            <pc:sldMk cId="3784855412" sldId="274"/>
            <ac:picMk id="7" creationId="{326A7C8B-6950-500F-77B9-E5A39DABD5C4}"/>
          </ac:picMkLst>
        </pc:picChg>
        <pc:picChg chg="add mod">
          <ac:chgData name="Hannah Oorts" userId="466ad7f2-44ff-46f2-8523-c564bafafcae" providerId="ADAL" clId="{87815BC3-BD7F-4272-9ED5-99DE96C90693}" dt="2024-03-08T12:45:10.448" v="2528" actId="1076"/>
          <ac:picMkLst>
            <pc:docMk/>
            <pc:sldMk cId="3784855412" sldId="274"/>
            <ac:picMk id="9" creationId="{FBE85FA5-2CE7-9061-0DD1-6A29CD0F6A73}"/>
          </ac:picMkLst>
        </pc:picChg>
        <pc:picChg chg="add mod ord">
          <ac:chgData name="Hannah Oorts" userId="466ad7f2-44ff-46f2-8523-c564bafafcae" providerId="ADAL" clId="{87815BC3-BD7F-4272-9ED5-99DE96C90693}" dt="2024-03-08T12:45:08.303" v="2527" actId="1076"/>
          <ac:picMkLst>
            <pc:docMk/>
            <pc:sldMk cId="3784855412" sldId="274"/>
            <ac:picMk id="11" creationId="{903B715D-007E-D53D-CB8C-45A68373FF6D}"/>
          </ac:picMkLst>
        </pc:picChg>
        <pc:picChg chg="add mod">
          <ac:chgData name="Hannah Oorts" userId="466ad7f2-44ff-46f2-8523-c564bafafcae" providerId="ADAL" clId="{87815BC3-BD7F-4272-9ED5-99DE96C90693}" dt="2024-03-08T12:45:26.603" v="2533" actId="1076"/>
          <ac:picMkLst>
            <pc:docMk/>
            <pc:sldMk cId="3784855412" sldId="274"/>
            <ac:picMk id="13" creationId="{7562DAFF-6396-1FCB-0644-8139543F2305}"/>
          </ac:picMkLst>
        </pc:picChg>
      </pc:sldChg>
      <pc:sldChg chg="addSp delSp modSp new mod setBg">
        <pc:chgData name="Hannah Oorts" userId="466ad7f2-44ff-46f2-8523-c564bafafcae" providerId="ADAL" clId="{87815BC3-BD7F-4272-9ED5-99DE96C90693}" dt="2024-03-09T08:06:58.161" v="3556" actId="1076"/>
        <pc:sldMkLst>
          <pc:docMk/>
          <pc:sldMk cId="1636395853" sldId="275"/>
        </pc:sldMkLst>
        <pc:spChg chg="mod">
          <ac:chgData name="Hannah Oorts" userId="466ad7f2-44ff-46f2-8523-c564bafafcae" providerId="ADAL" clId="{87815BC3-BD7F-4272-9ED5-99DE96C90693}" dt="2024-03-09T08:06:54.948" v="3555" actId="1076"/>
          <ac:spMkLst>
            <pc:docMk/>
            <pc:sldMk cId="1636395853" sldId="275"/>
            <ac:spMk id="2" creationId="{A24C9166-9074-5663-00B8-8599E9AF8968}"/>
          </ac:spMkLst>
        </pc:spChg>
        <pc:spChg chg="mod">
          <ac:chgData name="Hannah Oorts" userId="466ad7f2-44ff-46f2-8523-c564bafafcae" providerId="ADAL" clId="{87815BC3-BD7F-4272-9ED5-99DE96C90693}" dt="2024-03-09T08:06:58.161" v="3556" actId="1076"/>
          <ac:spMkLst>
            <pc:docMk/>
            <pc:sldMk cId="1636395853" sldId="275"/>
            <ac:spMk id="3" creationId="{CCFF993C-6C28-AECA-0F24-6C7FABB67ACB}"/>
          </ac:spMkLst>
        </pc:spChg>
        <pc:spChg chg="add">
          <ac:chgData name="Hannah Oorts" userId="466ad7f2-44ff-46f2-8523-c564bafafcae" providerId="ADAL" clId="{87815BC3-BD7F-4272-9ED5-99DE96C90693}" dt="2024-03-09T08:06:25.924" v="3532" actId="26606"/>
          <ac:spMkLst>
            <pc:docMk/>
            <pc:sldMk cId="1636395853" sldId="275"/>
            <ac:spMk id="12" creationId="{FB71362F-6305-42A2-8633-285CE3813B1A}"/>
          </ac:spMkLst>
        </pc:spChg>
        <pc:spChg chg="add">
          <ac:chgData name="Hannah Oorts" userId="466ad7f2-44ff-46f2-8523-c564bafafcae" providerId="ADAL" clId="{87815BC3-BD7F-4272-9ED5-99DE96C90693}" dt="2024-03-09T08:06:25.924" v="3532" actId="26606"/>
          <ac:spMkLst>
            <pc:docMk/>
            <pc:sldMk cId="1636395853" sldId="275"/>
            <ac:spMk id="14" creationId="{611F50C1-F708-485D-B1A9-65873AB21768}"/>
          </ac:spMkLst>
        </pc:spChg>
        <pc:spChg chg="add">
          <ac:chgData name="Hannah Oorts" userId="466ad7f2-44ff-46f2-8523-c564bafafcae" providerId="ADAL" clId="{87815BC3-BD7F-4272-9ED5-99DE96C90693}" dt="2024-03-09T08:06:25.924" v="3532" actId="26606"/>
          <ac:spMkLst>
            <pc:docMk/>
            <pc:sldMk cId="1636395853" sldId="275"/>
            <ac:spMk id="20" creationId="{43A3BFD8-1DCA-4E53-9E5F-9292C9BE377A}"/>
          </ac:spMkLst>
        </pc:spChg>
        <pc:picChg chg="add mod">
          <ac:chgData name="Hannah Oorts" userId="466ad7f2-44ff-46f2-8523-c564bafafcae" providerId="ADAL" clId="{87815BC3-BD7F-4272-9ED5-99DE96C90693}" dt="2024-03-09T08:06:25.924" v="3532" actId="26606"/>
          <ac:picMkLst>
            <pc:docMk/>
            <pc:sldMk cId="1636395853" sldId="275"/>
            <ac:picMk id="5" creationId="{4815A61E-9681-07F3-9A28-B77CA5451270}"/>
          </ac:picMkLst>
        </pc:picChg>
        <pc:picChg chg="add del mod">
          <ac:chgData name="Hannah Oorts" userId="466ad7f2-44ff-46f2-8523-c564bafafcae" providerId="ADAL" clId="{87815BC3-BD7F-4272-9ED5-99DE96C90693}" dt="2024-03-09T08:04:14.252" v="3456" actId="21"/>
          <ac:picMkLst>
            <pc:docMk/>
            <pc:sldMk cId="1636395853" sldId="275"/>
            <ac:picMk id="6" creationId="{DB9BCCD7-B1F0-69F1-A321-A9622B4BBA20}"/>
          </ac:picMkLst>
        </pc:picChg>
        <pc:picChg chg="add mod">
          <ac:chgData name="Hannah Oorts" userId="466ad7f2-44ff-46f2-8523-c564bafafcae" providerId="ADAL" clId="{87815BC3-BD7F-4272-9ED5-99DE96C90693}" dt="2024-03-09T08:06:25.924" v="3532" actId="26606"/>
          <ac:picMkLst>
            <pc:docMk/>
            <pc:sldMk cId="1636395853" sldId="275"/>
            <ac:picMk id="7" creationId="{14C80BB5-DD0D-FA77-9BDA-74705BFA55C7}"/>
          </ac:picMkLst>
        </pc:picChg>
        <pc:cxnChg chg="add">
          <ac:chgData name="Hannah Oorts" userId="466ad7f2-44ff-46f2-8523-c564bafafcae" providerId="ADAL" clId="{87815BC3-BD7F-4272-9ED5-99DE96C90693}" dt="2024-03-09T08:06:25.924" v="3532" actId="26606"/>
          <ac:cxnSpMkLst>
            <pc:docMk/>
            <pc:sldMk cId="1636395853" sldId="275"/>
            <ac:cxnSpMk id="16" creationId="{BAF7F52A-561E-4CE4-A251-1565CF80F23D}"/>
          </ac:cxnSpMkLst>
        </pc:cxnChg>
        <pc:cxnChg chg="add">
          <ac:chgData name="Hannah Oorts" userId="466ad7f2-44ff-46f2-8523-c564bafafcae" providerId="ADAL" clId="{87815BC3-BD7F-4272-9ED5-99DE96C90693}" dt="2024-03-09T08:06:25.924" v="3532" actId="26606"/>
          <ac:cxnSpMkLst>
            <pc:docMk/>
            <pc:sldMk cId="1636395853" sldId="275"/>
            <ac:cxnSpMk id="18" creationId="{4B67E998-E312-45A7-A84D-81D9342085FC}"/>
          </ac:cxnSpMkLst>
        </pc:cxnChg>
      </pc:sldChg>
      <pc:sldChg chg="addSp modSp new mod">
        <pc:chgData name="Hannah Oorts" userId="466ad7f2-44ff-46f2-8523-c564bafafcae" providerId="ADAL" clId="{87815BC3-BD7F-4272-9ED5-99DE96C90693}" dt="2024-03-09T09:18:40.018" v="5509" actId="403"/>
        <pc:sldMkLst>
          <pc:docMk/>
          <pc:sldMk cId="2607305600" sldId="276"/>
        </pc:sldMkLst>
        <pc:spChg chg="mod">
          <ac:chgData name="Hannah Oorts" userId="466ad7f2-44ff-46f2-8523-c564bafafcae" providerId="ADAL" clId="{87815BC3-BD7F-4272-9ED5-99DE96C90693}" dt="2024-03-08T12:54:49.403" v="2745" actId="1076"/>
          <ac:spMkLst>
            <pc:docMk/>
            <pc:sldMk cId="2607305600" sldId="276"/>
            <ac:spMk id="2" creationId="{873195D3-89A8-8C74-9A92-C4424C104881}"/>
          </ac:spMkLst>
        </pc:spChg>
        <pc:spChg chg="mod">
          <ac:chgData name="Hannah Oorts" userId="466ad7f2-44ff-46f2-8523-c564bafafcae" providerId="ADAL" clId="{87815BC3-BD7F-4272-9ED5-99DE96C90693}" dt="2024-03-09T09:18:40.018" v="5509" actId="403"/>
          <ac:spMkLst>
            <pc:docMk/>
            <pc:sldMk cId="2607305600" sldId="276"/>
            <ac:spMk id="3" creationId="{B9A8470A-189C-A917-89A2-8E04F072A784}"/>
          </ac:spMkLst>
        </pc:spChg>
        <pc:picChg chg="add mod">
          <ac:chgData name="Hannah Oorts" userId="466ad7f2-44ff-46f2-8523-c564bafafcae" providerId="ADAL" clId="{87815BC3-BD7F-4272-9ED5-99DE96C90693}" dt="2024-03-08T12:56:28.938" v="2856" actId="1076"/>
          <ac:picMkLst>
            <pc:docMk/>
            <pc:sldMk cId="2607305600" sldId="276"/>
            <ac:picMk id="5122" creationId="{E5E03232-EC6E-895D-4376-DCC448E4E361}"/>
          </ac:picMkLst>
        </pc:picChg>
        <pc:picChg chg="add mod">
          <ac:chgData name="Hannah Oorts" userId="466ad7f2-44ff-46f2-8523-c564bafafcae" providerId="ADAL" clId="{87815BC3-BD7F-4272-9ED5-99DE96C90693}" dt="2024-03-08T12:56:26.698" v="2855" actId="1076"/>
          <ac:picMkLst>
            <pc:docMk/>
            <pc:sldMk cId="2607305600" sldId="276"/>
            <ac:picMk id="5124" creationId="{A56AC9EE-6A1E-915F-F002-859220BFC727}"/>
          </ac:picMkLst>
        </pc:picChg>
      </pc:sldChg>
      <pc:sldChg chg="modSp new del mod">
        <pc:chgData name="Hannah Oorts" userId="466ad7f2-44ff-46f2-8523-c564bafafcae" providerId="ADAL" clId="{87815BC3-BD7F-4272-9ED5-99DE96C90693}" dt="2024-03-08T22:14:10.228" v="3389" actId="47"/>
        <pc:sldMkLst>
          <pc:docMk/>
          <pc:sldMk cId="559706074" sldId="277"/>
        </pc:sldMkLst>
        <pc:spChg chg="mod">
          <ac:chgData name="Hannah Oorts" userId="466ad7f2-44ff-46f2-8523-c564bafafcae" providerId="ADAL" clId="{87815BC3-BD7F-4272-9ED5-99DE96C90693}" dt="2024-03-08T22:12:49.151" v="3310" actId="20577"/>
          <ac:spMkLst>
            <pc:docMk/>
            <pc:sldMk cId="559706074" sldId="277"/>
            <ac:spMk id="2" creationId="{42FF7BF1-4803-170B-C417-BCB3525AB47A}"/>
          </ac:spMkLst>
        </pc:spChg>
      </pc:sldChg>
      <pc:sldChg chg="addSp modSp new mod setBg">
        <pc:chgData name="Hannah Oorts" userId="466ad7f2-44ff-46f2-8523-c564bafafcae" providerId="ADAL" clId="{87815BC3-BD7F-4272-9ED5-99DE96C90693}" dt="2024-03-09T09:18:30.006" v="5507" actId="1076"/>
        <pc:sldMkLst>
          <pc:docMk/>
          <pc:sldMk cId="644268540" sldId="277"/>
        </pc:sldMkLst>
        <pc:spChg chg="mo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2" creationId="{22191DC8-1BD2-41AF-6EC3-43FFCB480400}"/>
          </ac:spMkLst>
        </pc:spChg>
        <pc:spChg chg="mod">
          <ac:chgData name="Hannah Oorts" userId="466ad7f2-44ff-46f2-8523-c564bafafcae" providerId="ADAL" clId="{87815BC3-BD7F-4272-9ED5-99DE96C90693}" dt="2024-03-09T08:05:19.123" v="3520" actId="20577"/>
          <ac:spMkLst>
            <pc:docMk/>
            <pc:sldMk cId="644268540" sldId="277"/>
            <ac:spMk id="3" creationId="{0933525B-875E-D1F5-BC76-9E1C560DBD57}"/>
          </ac:spMkLst>
        </pc:spChg>
        <pc:spChg chg="ad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11" creationId="{79CBD3C9-4E66-426D-948E-7CF4778107E8}"/>
          </ac:spMkLst>
        </pc:spChg>
        <pc:spChg chg="ad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13" creationId="{DDB95FCF-AD96-482F-9FB8-CD95725E6EFF}"/>
          </ac:spMkLst>
        </pc:spChg>
        <pc:spChg chg="ad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17" creationId="{6C26C0AB-632B-4701-A5A6-052B75B7F659}"/>
          </ac:spMkLst>
        </pc:spChg>
        <pc:spChg chg="ad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19" creationId="{122A2853-A55A-47F7-902F-6DE7185D8DA6}"/>
          </ac:spMkLst>
        </pc:spChg>
        <pc:spChg chg="add">
          <ac:chgData name="Hannah Oorts" userId="466ad7f2-44ff-46f2-8523-c564bafafcae" providerId="ADAL" clId="{87815BC3-BD7F-4272-9ED5-99DE96C90693}" dt="2024-03-09T08:05:07.370" v="3508" actId="26606"/>
          <ac:spMkLst>
            <pc:docMk/>
            <pc:sldMk cId="644268540" sldId="277"/>
            <ac:spMk id="23" creationId="{F4F11129-8A77-4850-9BAB-FDA0CF4F3B66}"/>
          </ac:spMkLst>
        </pc:spChg>
        <pc:picChg chg="add mod">
          <ac:chgData name="Hannah Oorts" userId="466ad7f2-44ff-46f2-8523-c564bafafcae" providerId="ADAL" clId="{87815BC3-BD7F-4272-9ED5-99DE96C90693}" dt="2024-03-09T09:18:30.006" v="5507" actId="1076"/>
          <ac:picMkLst>
            <pc:docMk/>
            <pc:sldMk cId="644268540" sldId="277"/>
            <ac:picMk id="6" creationId="{DB9BCCD7-B1F0-69F1-A321-A9622B4BBA20}"/>
          </ac:picMkLst>
        </pc:picChg>
        <pc:cxnChg chg="add">
          <ac:chgData name="Hannah Oorts" userId="466ad7f2-44ff-46f2-8523-c564bafafcae" providerId="ADAL" clId="{87815BC3-BD7F-4272-9ED5-99DE96C90693}" dt="2024-03-09T08:05:07.370" v="3508" actId="26606"/>
          <ac:cxnSpMkLst>
            <pc:docMk/>
            <pc:sldMk cId="644268540" sldId="277"/>
            <ac:cxnSpMk id="15" creationId="{64EEEC00-AD80-4734-BEE6-04CBDEC830C9}"/>
          </ac:cxnSpMkLst>
        </pc:cxnChg>
        <pc:cxnChg chg="add">
          <ac:chgData name="Hannah Oorts" userId="466ad7f2-44ff-46f2-8523-c564bafafcae" providerId="ADAL" clId="{87815BC3-BD7F-4272-9ED5-99DE96C90693}" dt="2024-03-09T08:05:07.370" v="3508" actId="26606"/>
          <ac:cxnSpMkLst>
            <pc:docMk/>
            <pc:sldMk cId="644268540" sldId="277"/>
            <ac:cxnSpMk id="21" creationId="{4A0A3D00-134B-401B-BED1-39F1B734C951}"/>
          </ac:cxnSpMkLst>
        </pc:cxnChg>
      </pc:sldChg>
      <pc:sldChg chg="new del">
        <pc:chgData name="Hannah Oorts" userId="466ad7f2-44ff-46f2-8523-c564bafafcae" providerId="ADAL" clId="{87815BC3-BD7F-4272-9ED5-99DE96C90693}" dt="2024-03-08T22:14:10.996" v="3390" actId="47"/>
        <pc:sldMkLst>
          <pc:docMk/>
          <pc:sldMk cId="1901295815" sldId="278"/>
        </pc:sldMkLst>
      </pc:sldChg>
      <pc:sldChg chg="addSp delSp modSp new mod setBg">
        <pc:chgData name="Hannah Oorts" userId="466ad7f2-44ff-46f2-8523-c564bafafcae" providerId="ADAL" clId="{87815BC3-BD7F-4272-9ED5-99DE96C90693}" dt="2024-03-09T09:04:29.281" v="5127" actId="26606"/>
        <pc:sldMkLst>
          <pc:docMk/>
          <pc:sldMk cId="2154807188" sldId="278"/>
        </pc:sldMkLst>
        <pc:spChg chg="mod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2" creationId="{5FB2EBBA-DF8F-5051-7AA9-EF8F76329DCD}"/>
          </ac:spMkLst>
        </pc:spChg>
        <pc:spChg chg="del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3" creationId="{FAF8F256-5A95-EA5E-B8FF-AC6BCC4D5488}"/>
          </ac:spMkLst>
        </pc:spChg>
        <pc:spChg chg="add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9" creationId="{809C0BCD-BEE9-423F-A51C-BCCD8E5EAADA}"/>
          </ac:spMkLst>
        </pc:spChg>
        <pc:spChg chg="add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11" creationId="{9998D094-42B2-42BA-AA14-E8FBE073A5D8}"/>
          </ac:spMkLst>
        </pc:spChg>
        <pc:spChg chg="add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15" creationId="{F7726A94-1EF0-4D91-B7BF-C033E3D6E51B}"/>
          </ac:spMkLst>
        </pc:spChg>
        <pc:spChg chg="add">
          <ac:chgData name="Hannah Oorts" userId="466ad7f2-44ff-46f2-8523-c564bafafcae" providerId="ADAL" clId="{87815BC3-BD7F-4272-9ED5-99DE96C90693}" dt="2024-03-09T09:04:29.281" v="5127" actId="26606"/>
          <ac:spMkLst>
            <pc:docMk/>
            <pc:sldMk cId="2154807188" sldId="278"/>
            <ac:spMk id="19" creationId="{24FB4153-1E3E-4AE9-8306-E8C292894B04}"/>
          </ac:spMkLst>
        </pc:spChg>
        <pc:picChg chg="add">
          <ac:chgData name="Hannah Oorts" userId="466ad7f2-44ff-46f2-8523-c564bafafcae" providerId="ADAL" clId="{87815BC3-BD7F-4272-9ED5-99DE96C90693}" dt="2024-03-09T09:04:29.281" v="5127" actId="26606"/>
          <ac:picMkLst>
            <pc:docMk/>
            <pc:sldMk cId="2154807188" sldId="278"/>
            <ac:picMk id="5" creationId="{C3DA1AA4-3F16-FF94-B699-14FBD1AB5BBD}"/>
          </ac:picMkLst>
        </pc:picChg>
        <pc:cxnChg chg="add">
          <ac:chgData name="Hannah Oorts" userId="466ad7f2-44ff-46f2-8523-c564bafafcae" providerId="ADAL" clId="{87815BC3-BD7F-4272-9ED5-99DE96C90693}" dt="2024-03-09T09:04:29.281" v="5127" actId="26606"/>
          <ac:cxnSpMkLst>
            <pc:docMk/>
            <pc:sldMk cId="2154807188" sldId="278"/>
            <ac:cxnSpMk id="13" creationId="{8465D64B-59F4-4BDC-B833-A17EF1E04697}"/>
          </ac:cxnSpMkLst>
        </pc:cxnChg>
        <pc:cxnChg chg="add">
          <ac:chgData name="Hannah Oorts" userId="466ad7f2-44ff-46f2-8523-c564bafafcae" providerId="ADAL" clId="{87815BC3-BD7F-4272-9ED5-99DE96C90693}" dt="2024-03-09T09:04:29.281" v="5127" actId="26606"/>
          <ac:cxnSpMkLst>
            <pc:docMk/>
            <pc:sldMk cId="2154807188" sldId="278"/>
            <ac:cxnSpMk id="17" creationId="{98F0650C-11DF-45E6-8EC2-E3B298F0D80A}"/>
          </ac:cxnSpMkLst>
        </pc:cxnChg>
      </pc:sldChg>
      <pc:sldChg chg="modSp new mod">
        <pc:chgData name="Hannah Oorts" userId="466ad7f2-44ff-46f2-8523-c564bafafcae" providerId="ADAL" clId="{87815BC3-BD7F-4272-9ED5-99DE96C90693}" dt="2024-03-09T09:47:15.039" v="6336" actId="113"/>
        <pc:sldMkLst>
          <pc:docMk/>
          <pc:sldMk cId="2249707964" sldId="279"/>
        </pc:sldMkLst>
        <pc:spChg chg="mod">
          <ac:chgData name="Hannah Oorts" userId="466ad7f2-44ff-46f2-8523-c564bafafcae" providerId="ADAL" clId="{87815BC3-BD7F-4272-9ED5-99DE96C90693}" dt="2024-03-09T09:09:32.421" v="5158" actId="20577"/>
          <ac:spMkLst>
            <pc:docMk/>
            <pc:sldMk cId="2249707964" sldId="279"/>
            <ac:spMk id="2" creationId="{7263D4CB-1BE1-471F-7E95-EE081DEF063C}"/>
          </ac:spMkLst>
        </pc:spChg>
        <pc:spChg chg="mod">
          <ac:chgData name="Hannah Oorts" userId="466ad7f2-44ff-46f2-8523-c564bafafcae" providerId="ADAL" clId="{87815BC3-BD7F-4272-9ED5-99DE96C90693}" dt="2024-03-09T09:47:15.039" v="6336" actId="113"/>
          <ac:spMkLst>
            <pc:docMk/>
            <pc:sldMk cId="2249707964" sldId="279"/>
            <ac:spMk id="3" creationId="{A35E2FAE-A562-6CCC-D165-7BCCF5629A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1B629-BEE6-4745-99C3-E7D2A3FEA936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09F12-52EE-463D-846D-A78D3EB8354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9F12-52EE-463D-846D-A78D3EB8354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09F12-52EE-463D-846D-A78D3EB8354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1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6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9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2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7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17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3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7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CF695B-EA83-4C41-BA59-B7B8BF6F8A59}" type="datetimeFigureOut">
              <a:rPr lang="en-GB" smtClean="0"/>
              <a:t>09/03/2024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A78E7F6-B2F5-40C5-843E-2DF29DF412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82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vlaanderenkiest.be/verkiezingen2019/#/parlement/02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 descr="Een hand die een pen vasthoudt en arceringscirkels op een blad">
            <a:extLst>
              <a:ext uri="{FF2B5EF4-FFF2-40B4-BE49-F238E27FC236}">
                <a16:creationId xmlns:a16="http://schemas.microsoft.com/office/drawing/2014/main" id="{86080A05-3A70-505F-5AC5-E12C865920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873" b="256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1CB7AD-BA8D-1226-2000-433E291DA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>
            <a:normAutofit/>
          </a:bodyPr>
          <a:lstStyle/>
          <a:p>
            <a:r>
              <a:rPr lang="en-GB" dirty="0"/>
              <a:t>Wat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weten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ga </a:t>
            </a:r>
            <a:r>
              <a:rPr lang="en-GB" dirty="0" err="1"/>
              <a:t>stemmen</a:t>
            </a:r>
            <a:r>
              <a:rPr lang="en-GB" dirty="0"/>
              <a:t>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3C9407-9602-0007-9CF6-0B9CB081C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/>
          <a:p>
            <a:r>
              <a:rPr lang="en-GB" dirty="0" err="1"/>
              <a:t>Belgische</a:t>
            </a:r>
            <a:r>
              <a:rPr lang="en-GB" dirty="0"/>
              <a:t> </a:t>
            </a:r>
            <a:r>
              <a:rPr lang="en-GB" dirty="0" err="1"/>
              <a:t>politiek</a:t>
            </a:r>
            <a:r>
              <a:rPr lang="en-GB" dirty="0"/>
              <a:t> 101</a:t>
            </a:r>
          </a:p>
        </p:txBody>
      </p:sp>
    </p:spTree>
    <p:extLst>
      <p:ext uri="{BB962C8B-B14F-4D97-AF65-F5344CB8AC3E}">
        <p14:creationId xmlns:p14="http://schemas.microsoft.com/office/powerpoint/2010/main" val="48378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Picture 4" descr="Doolhof van heggen">
            <a:extLst>
              <a:ext uri="{FF2B5EF4-FFF2-40B4-BE49-F238E27FC236}">
                <a16:creationId xmlns:a16="http://schemas.microsoft.com/office/drawing/2014/main" id="{C3DA1AA4-3F16-FF94-B699-14FBD1AB5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2026" b="13388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B2EBBA-DF8F-5051-7AA9-EF8F7632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 dirty="0">
                <a:solidFill>
                  <a:srgbClr val="FFFFFF"/>
                </a:solidFill>
              </a:rPr>
              <a:t>Wat </a:t>
            </a:r>
            <a:r>
              <a:rPr lang="en-US" sz="7200" b="1" cap="all" dirty="0" err="1">
                <a:solidFill>
                  <a:srgbClr val="FFFFFF"/>
                </a:solidFill>
              </a:rPr>
              <a:t>zijn</a:t>
            </a:r>
            <a:r>
              <a:rPr lang="en-US" sz="7200" b="1" cap="all" dirty="0">
                <a:solidFill>
                  <a:srgbClr val="FFFFFF"/>
                </a:solidFill>
              </a:rPr>
              <a:t> de </a:t>
            </a:r>
            <a:r>
              <a:rPr lang="en-US" sz="7200" b="1" cap="all" dirty="0" err="1">
                <a:solidFill>
                  <a:srgbClr val="FFFFFF"/>
                </a:solidFill>
              </a:rPr>
              <a:t>opties</a:t>
            </a:r>
            <a:r>
              <a:rPr lang="en-US" sz="7200" b="1" cap="all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480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EBA55-62AB-6B3E-1AA1-006F468A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16" descr="Vlaams Belang | Vlaams Parlement">
            <a:extLst>
              <a:ext uri="{FF2B5EF4-FFF2-40B4-BE49-F238E27FC236}">
                <a16:creationId xmlns:a16="http://schemas.microsoft.com/office/drawing/2014/main" id="{747CF8E5-0D38-1587-8F2F-3BF6021005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12" y="804542"/>
            <a:ext cx="3451701" cy="9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om Van Grieken (Vlaams Belang): “Ik zou graag mee besturen, maar het  cordon is het probleem van N-VA” | Antwerpen | hln.be">
            <a:extLst>
              <a:ext uri="{FF2B5EF4-FFF2-40B4-BE49-F238E27FC236}">
                <a16:creationId xmlns:a16="http://schemas.microsoft.com/office/drawing/2014/main" id="{4B827790-3DEA-DA4C-A230-83C96E78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64" y="4017645"/>
            <a:ext cx="3343724" cy="22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5BFB410-E25C-269E-D1CC-4DA9CB8B2CFA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1978-2004: </a:t>
            </a:r>
            <a:r>
              <a:rPr lang="en-GB" dirty="0" err="1"/>
              <a:t>Vlaams</a:t>
            </a:r>
            <a:r>
              <a:rPr lang="en-GB" dirty="0"/>
              <a:t> Blok</a:t>
            </a:r>
          </a:p>
          <a:p>
            <a:r>
              <a:rPr lang="en-GB" dirty="0" err="1"/>
              <a:t>Vlaams-nationalistisch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onafhankelijk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Vlaanderen</a:t>
            </a:r>
            <a:endParaRPr lang="en-GB" dirty="0"/>
          </a:p>
          <a:p>
            <a:r>
              <a:rPr lang="en-GB" dirty="0" err="1"/>
              <a:t>Radicaal</a:t>
            </a:r>
            <a:r>
              <a:rPr lang="en-GB" dirty="0"/>
              <a:t> </a:t>
            </a:r>
            <a:r>
              <a:rPr lang="en-GB" dirty="0" err="1"/>
              <a:t>rechts</a:t>
            </a:r>
            <a:r>
              <a:rPr lang="en-GB" dirty="0"/>
              <a:t>, </a:t>
            </a:r>
            <a:r>
              <a:rPr lang="en-GB" dirty="0" err="1"/>
              <a:t>conservatief</a:t>
            </a:r>
            <a:endParaRPr lang="en-GB" dirty="0"/>
          </a:p>
          <a:p>
            <a:r>
              <a:rPr lang="en-GB" dirty="0" err="1"/>
              <a:t>Sinds</a:t>
            </a:r>
            <a:r>
              <a:rPr lang="en-GB" dirty="0"/>
              <a:t> 2014: Tom Van </a:t>
            </a:r>
            <a:r>
              <a:rPr lang="en-GB" dirty="0" err="1"/>
              <a:t>Grieken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voorzitter</a:t>
            </a:r>
            <a:endParaRPr lang="en-GB" dirty="0"/>
          </a:p>
          <a:p>
            <a:pPr lvl="1"/>
            <a:r>
              <a:rPr lang="en-GB" dirty="0"/>
              <a:t>3de </a:t>
            </a:r>
            <a:r>
              <a:rPr lang="en-GB" dirty="0" err="1"/>
              <a:t>populairste</a:t>
            </a:r>
            <a:r>
              <a:rPr lang="en-GB" dirty="0"/>
              <a:t> </a:t>
            </a:r>
            <a:r>
              <a:rPr lang="en-GB" dirty="0" err="1"/>
              <a:t>politicus</a:t>
            </a:r>
            <a:r>
              <a:rPr lang="en-GB" dirty="0"/>
              <a:t> (7,6%)</a:t>
            </a:r>
          </a:p>
          <a:p>
            <a:r>
              <a:rPr lang="en-GB" dirty="0"/>
              <a:t>EP: </a:t>
            </a:r>
            <a:r>
              <a:rPr lang="en-GB" dirty="0" err="1"/>
              <a:t>Fractie</a:t>
            </a:r>
            <a:r>
              <a:rPr lang="en-GB" dirty="0"/>
              <a:t> </a:t>
            </a:r>
            <a:r>
              <a:rPr lang="en-GB" dirty="0" err="1"/>
              <a:t>Identiteit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Democratie</a:t>
            </a:r>
            <a:endParaRPr lang="en-GB" dirty="0"/>
          </a:p>
          <a:p>
            <a:pPr lvl="1"/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sz="2800" i="1" dirty="0"/>
              <a:t>Slogan: “</a:t>
            </a:r>
            <a:r>
              <a:rPr lang="en-GB" sz="2800" i="1" dirty="0" err="1"/>
              <a:t>Vlaanderen</a:t>
            </a:r>
            <a:r>
              <a:rPr lang="en-GB" sz="2800" i="1" dirty="0"/>
              <a:t> </a:t>
            </a:r>
            <a:r>
              <a:rPr lang="en-GB" sz="2800" i="1" dirty="0" err="1"/>
              <a:t>weer</a:t>
            </a:r>
            <a:r>
              <a:rPr lang="en-GB" sz="2800" i="1" dirty="0"/>
              <a:t> van </a:t>
            </a:r>
            <a:r>
              <a:rPr lang="en-GB" sz="2800" i="1" dirty="0" err="1"/>
              <a:t>ons</a:t>
            </a:r>
            <a:r>
              <a:rPr lang="en-GB" sz="2800" i="1" dirty="0"/>
              <a:t>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42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C00E8-4108-AF4D-384D-003CE52F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3E8C5-7221-EBAA-4512-B149E636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err="1"/>
              <a:t>Nieuw-Vlaamse</a:t>
            </a:r>
            <a:r>
              <a:rPr lang="en-GB" sz="2400" dirty="0"/>
              <a:t> </a:t>
            </a:r>
            <a:r>
              <a:rPr lang="en-GB" sz="2400" dirty="0" err="1"/>
              <a:t>Alliantie</a:t>
            </a:r>
            <a:r>
              <a:rPr lang="en-GB" sz="2400" dirty="0"/>
              <a:t> </a:t>
            </a:r>
          </a:p>
          <a:p>
            <a:r>
              <a:rPr lang="en-GB" sz="2400" dirty="0"/>
              <a:t>1954-2001: </a:t>
            </a:r>
            <a:r>
              <a:rPr lang="en-GB" sz="2400" dirty="0" err="1"/>
              <a:t>Volksunie</a:t>
            </a:r>
            <a:endParaRPr lang="en-GB" sz="2400" dirty="0"/>
          </a:p>
          <a:p>
            <a:r>
              <a:rPr lang="en-GB" sz="2400" dirty="0" err="1"/>
              <a:t>Vlaams</a:t>
            </a:r>
            <a:r>
              <a:rPr lang="en-GB" sz="2400" dirty="0"/>
              <a:t> </a:t>
            </a:r>
            <a:r>
              <a:rPr lang="en-GB" sz="2400" dirty="0" err="1"/>
              <a:t>Nationalistisch</a:t>
            </a:r>
            <a:r>
              <a:rPr lang="en-GB" sz="2400" dirty="0"/>
              <a:t>, </a:t>
            </a:r>
            <a:r>
              <a:rPr lang="en-GB" sz="2400" dirty="0" err="1"/>
              <a:t>Liberaal-conservatief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Sinds</a:t>
            </a:r>
            <a:r>
              <a:rPr lang="en-GB" sz="2400" dirty="0"/>
              <a:t> 2004: Bart De </a:t>
            </a:r>
            <a:r>
              <a:rPr lang="en-GB" sz="2400" dirty="0" err="1"/>
              <a:t>Wever</a:t>
            </a:r>
            <a:r>
              <a:rPr lang="en-GB" sz="2400" dirty="0"/>
              <a:t> </a:t>
            </a:r>
            <a:r>
              <a:rPr lang="en-GB" sz="2400" dirty="0" err="1"/>
              <a:t>voorzitter</a:t>
            </a:r>
            <a:endParaRPr lang="en-GB" sz="2400" dirty="0"/>
          </a:p>
          <a:p>
            <a:pPr lvl="1"/>
            <a:r>
              <a:rPr lang="en-GB" sz="2400" dirty="0"/>
              <a:t>(2013: </a:t>
            </a:r>
            <a:r>
              <a:rPr lang="en-GB" sz="2400" dirty="0" err="1"/>
              <a:t>burgemeester</a:t>
            </a:r>
            <a:r>
              <a:rPr lang="en-GB" sz="2400" dirty="0"/>
              <a:t> </a:t>
            </a:r>
            <a:r>
              <a:rPr lang="en-GB" sz="2400" dirty="0" err="1"/>
              <a:t>Antwerpen</a:t>
            </a:r>
            <a:r>
              <a:rPr lang="en-GB" sz="2400" dirty="0"/>
              <a:t>)</a:t>
            </a:r>
          </a:p>
          <a:p>
            <a:pPr lvl="1"/>
            <a:r>
              <a:rPr lang="en-GB" sz="2400" dirty="0" err="1"/>
              <a:t>Populairste</a:t>
            </a:r>
            <a:r>
              <a:rPr lang="en-GB" sz="2400" dirty="0"/>
              <a:t> </a:t>
            </a:r>
            <a:r>
              <a:rPr lang="en-GB" sz="2400" dirty="0" err="1"/>
              <a:t>politicus</a:t>
            </a:r>
            <a:r>
              <a:rPr lang="en-GB" sz="2400" dirty="0"/>
              <a:t> </a:t>
            </a:r>
            <a:r>
              <a:rPr lang="en-GB" sz="2400" dirty="0" err="1"/>
              <a:t>Vlaanderen</a:t>
            </a:r>
            <a:r>
              <a:rPr lang="en-GB" sz="2400" dirty="0"/>
              <a:t> (11,3%)</a:t>
            </a:r>
          </a:p>
          <a:p>
            <a:pPr marL="45720" indent="0">
              <a:buNone/>
            </a:pPr>
            <a:r>
              <a:rPr lang="en-GB" sz="2400" dirty="0"/>
              <a:t>EP: European Conservatives and Reformers </a:t>
            </a:r>
            <a:br>
              <a:rPr lang="en-GB" dirty="0"/>
            </a:br>
            <a:endParaRPr lang="en-GB" dirty="0"/>
          </a:p>
          <a:p>
            <a:pPr marL="45720" indent="0">
              <a:buNone/>
            </a:pPr>
            <a:r>
              <a:rPr lang="en-GB" sz="2800" i="1" dirty="0"/>
              <a:t>Slogan: “</a:t>
            </a:r>
            <a:r>
              <a:rPr lang="en-GB" sz="2800" i="1" dirty="0" err="1"/>
              <a:t>Voor</a:t>
            </a:r>
            <a:r>
              <a:rPr lang="en-GB" sz="2800" i="1" dirty="0"/>
              <a:t> </a:t>
            </a:r>
            <a:r>
              <a:rPr lang="en-GB" sz="2800" i="1" dirty="0" err="1"/>
              <a:t>Vlaamse</a:t>
            </a:r>
            <a:r>
              <a:rPr lang="en-GB" sz="2800" i="1" dirty="0"/>
              <a:t> </a:t>
            </a:r>
            <a:r>
              <a:rPr lang="en-GB" sz="2800" i="1" dirty="0" err="1"/>
              <a:t>Welvaart</a:t>
            </a:r>
            <a:r>
              <a:rPr lang="en-GB" sz="2800" i="1" dirty="0"/>
              <a:t>”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10" descr="Startpagina | Nieuw-Vlaamse Alliantie (N-VA)">
            <a:extLst>
              <a:ext uri="{FF2B5EF4-FFF2-40B4-BE49-F238E27FC236}">
                <a16:creationId xmlns:a16="http://schemas.microsoft.com/office/drawing/2014/main" id="{A2F9609A-71F5-17D5-BBE8-97EBDD28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422378"/>
            <a:ext cx="4086224" cy="16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rt De Wever (@Bart_DeWever) / X">
            <a:extLst>
              <a:ext uri="{FF2B5EF4-FFF2-40B4-BE49-F238E27FC236}">
                <a16:creationId xmlns:a16="http://schemas.microsoft.com/office/drawing/2014/main" id="{7C2BDEBF-3CF9-37C4-122B-E9179237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87" y="3640591"/>
            <a:ext cx="2562906" cy="25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3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48432-B3A0-B385-0E6A-27E7C66F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9DA41-D732-9AD9-D3E2-7FC85F8A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Open </a:t>
            </a:r>
            <a:r>
              <a:rPr lang="en-GB" dirty="0" err="1"/>
              <a:t>Vlaamse</a:t>
            </a:r>
            <a:r>
              <a:rPr lang="en-GB" dirty="0"/>
              <a:t> </a:t>
            </a:r>
            <a:r>
              <a:rPr lang="en-GB" dirty="0" err="1"/>
              <a:t>Liberalen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Democraten</a:t>
            </a:r>
            <a:endParaRPr lang="en-GB" dirty="0"/>
          </a:p>
          <a:p>
            <a:pPr lvl="1"/>
            <a:r>
              <a:rPr lang="en-GB" dirty="0" err="1"/>
              <a:t>Mouvement</a:t>
            </a:r>
            <a:r>
              <a:rPr lang="en-GB" dirty="0"/>
              <a:t> </a:t>
            </a:r>
            <a:r>
              <a:rPr lang="en-GB" dirty="0" err="1"/>
              <a:t>Reformateur</a:t>
            </a:r>
            <a:r>
              <a:rPr lang="en-GB" dirty="0"/>
              <a:t> (MR)</a:t>
            </a:r>
          </a:p>
          <a:p>
            <a:r>
              <a:rPr lang="en-GB" dirty="0" err="1"/>
              <a:t>Liberaal</a:t>
            </a:r>
            <a:endParaRPr lang="en-GB" dirty="0"/>
          </a:p>
          <a:p>
            <a:r>
              <a:rPr lang="en-GB" dirty="0" err="1"/>
              <a:t>Sinds</a:t>
            </a:r>
            <a:r>
              <a:rPr lang="en-GB" dirty="0"/>
              <a:t> 2023: </a:t>
            </a:r>
            <a:r>
              <a:rPr lang="en-GB" dirty="0" err="1"/>
              <a:t>voorzitter</a:t>
            </a:r>
            <a:r>
              <a:rPr lang="en-GB" dirty="0"/>
              <a:t> Tom </a:t>
            </a:r>
            <a:r>
              <a:rPr lang="en-GB" dirty="0" err="1"/>
              <a:t>Ongena</a:t>
            </a:r>
            <a:r>
              <a:rPr lang="en-GB" dirty="0"/>
              <a:t> </a:t>
            </a:r>
          </a:p>
          <a:p>
            <a:r>
              <a:rPr lang="en-GB" dirty="0"/>
              <a:t>Premier Vivaldi -  Alexander De </a:t>
            </a:r>
            <a:r>
              <a:rPr lang="en-GB" dirty="0" err="1"/>
              <a:t>Croo</a:t>
            </a:r>
            <a:endParaRPr lang="en-GB" dirty="0"/>
          </a:p>
          <a:p>
            <a:pPr lvl="1"/>
            <a:r>
              <a:rPr lang="en-GB" dirty="0"/>
              <a:t>2de </a:t>
            </a:r>
            <a:r>
              <a:rPr lang="en-GB" dirty="0" err="1"/>
              <a:t>populairste</a:t>
            </a:r>
            <a:r>
              <a:rPr lang="en-GB" dirty="0"/>
              <a:t>: 7,8%</a:t>
            </a:r>
          </a:p>
          <a:p>
            <a:r>
              <a:rPr lang="en-GB" dirty="0"/>
              <a:t>EP: </a:t>
            </a:r>
            <a:r>
              <a:rPr lang="en-GB" dirty="0" err="1"/>
              <a:t>Alliantie</a:t>
            </a:r>
            <a:r>
              <a:rPr lang="en-GB" dirty="0"/>
              <a:t> van </a:t>
            </a:r>
            <a:r>
              <a:rPr lang="en-GB" dirty="0" err="1"/>
              <a:t>Liberalen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Democraten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Eu (ALDE)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sz="2800" i="1" dirty="0"/>
              <a:t>Slogan: “ </a:t>
            </a:r>
            <a:r>
              <a:rPr lang="en-GB" sz="2800" i="1" dirty="0" err="1"/>
              <a:t>Tegen</a:t>
            </a:r>
            <a:r>
              <a:rPr lang="en-GB" sz="2800" i="1" dirty="0"/>
              <a:t> </a:t>
            </a:r>
            <a:r>
              <a:rPr lang="en-GB" sz="2800" i="1" dirty="0" err="1"/>
              <a:t>moeten</a:t>
            </a:r>
            <a:r>
              <a:rPr lang="en-GB" sz="2800" i="1" dirty="0"/>
              <a:t>, </a:t>
            </a:r>
            <a:r>
              <a:rPr lang="en-GB" sz="2800" i="1" dirty="0" err="1"/>
              <a:t>voor</a:t>
            </a:r>
            <a:r>
              <a:rPr lang="en-GB" sz="2800" i="1" dirty="0"/>
              <a:t> </a:t>
            </a:r>
            <a:r>
              <a:rPr lang="en-GB" sz="2800" i="1" dirty="0" err="1"/>
              <a:t>mogen</a:t>
            </a:r>
            <a:r>
              <a:rPr lang="en-GB" sz="2800" i="1" dirty="0"/>
              <a:t>”</a:t>
            </a:r>
          </a:p>
          <a:p>
            <a:endParaRPr lang="en-GB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E746B93-5D19-C75C-9B0C-7EB079D4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49" y="729795"/>
            <a:ext cx="2562225" cy="11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exander De Croo">
            <a:extLst>
              <a:ext uri="{FF2B5EF4-FFF2-40B4-BE49-F238E27FC236}">
                <a16:creationId xmlns:a16="http://schemas.microsoft.com/office/drawing/2014/main" id="{841A2FA5-8467-BB91-6BAF-AF430395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88" y="3722914"/>
            <a:ext cx="2498490" cy="24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m Ongena - Open Vld - Open Vlaamse Liberalen en Democraten">
            <a:extLst>
              <a:ext uri="{FF2B5EF4-FFF2-40B4-BE49-F238E27FC236}">
                <a16:creationId xmlns:a16="http://schemas.microsoft.com/office/drawing/2014/main" id="{66561B12-22CB-5D82-9134-5DB6BA03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183" y="1760764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49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C2BBE-E278-9752-3CD7-313AE84B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7384FC-72B5-781A-4B26-CEE5D636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Christen-</a:t>
            </a:r>
            <a:r>
              <a:rPr lang="en-GB" dirty="0" err="1"/>
              <a:t>Democratisch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Vlaams</a:t>
            </a:r>
            <a:endParaRPr lang="en-GB" dirty="0"/>
          </a:p>
          <a:p>
            <a:pPr lvl="1"/>
            <a:r>
              <a:rPr lang="en-GB" dirty="0"/>
              <a:t>Les </a:t>
            </a:r>
            <a:r>
              <a:rPr lang="en-GB" dirty="0" err="1"/>
              <a:t>Engagés</a:t>
            </a:r>
            <a:endParaRPr lang="en-GB" dirty="0"/>
          </a:p>
          <a:p>
            <a:r>
              <a:rPr lang="en-GB" dirty="0" err="1"/>
              <a:t>Centrumpartij</a:t>
            </a:r>
            <a:r>
              <a:rPr lang="en-GB" dirty="0"/>
              <a:t> </a:t>
            </a:r>
          </a:p>
          <a:p>
            <a:r>
              <a:rPr lang="en-GB" dirty="0" err="1"/>
              <a:t>Sinds</a:t>
            </a:r>
            <a:r>
              <a:rPr lang="en-GB" dirty="0"/>
              <a:t> 2022: Sammy Mahdi </a:t>
            </a:r>
            <a:r>
              <a:rPr lang="en-GB" dirty="0" err="1"/>
              <a:t>voorzitter</a:t>
            </a:r>
            <a:endParaRPr lang="en-GB" dirty="0"/>
          </a:p>
          <a:p>
            <a:r>
              <a:rPr lang="en-GB" dirty="0"/>
              <a:t>EP: </a:t>
            </a:r>
            <a:r>
              <a:rPr lang="en-GB" dirty="0" err="1"/>
              <a:t>Europese</a:t>
            </a:r>
            <a:r>
              <a:rPr lang="en-GB" dirty="0"/>
              <a:t> </a:t>
            </a:r>
            <a:r>
              <a:rPr lang="en-GB" dirty="0" err="1"/>
              <a:t>VolksPartij</a:t>
            </a:r>
            <a:r>
              <a:rPr lang="en-GB" dirty="0"/>
              <a:t> </a:t>
            </a:r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sz="2800" i="1" dirty="0"/>
              <a:t>Slogan: “Respect </a:t>
            </a:r>
            <a:r>
              <a:rPr lang="en-GB" sz="2800" i="1" dirty="0" err="1"/>
              <a:t>voor</a:t>
            </a:r>
            <a:r>
              <a:rPr lang="en-GB" sz="2800" i="1" dirty="0"/>
              <a:t> wat </a:t>
            </a:r>
            <a:r>
              <a:rPr lang="en-GB" sz="2800" i="1" dirty="0" err="1"/>
              <a:t>écht</a:t>
            </a:r>
            <a:r>
              <a:rPr lang="en-GB" sz="2800" i="1" dirty="0"/>
              <a:t> </a:t>
            </a:r>
            <a:r>
              <a:rPr lang="en-GB" sz="2800" i="1" dirty="0" err="1"/>
              <a:t>telt</a:t>
            </a:r>
            <a:r>
              <a:rPr lang="en-GB" sz="2800" i="1" dirty="0"/>
              <a:t>”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BD13271-AF72-84AC-4EE5-772C2431C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762000"/>
            <a:ext cx="2777215" cy="90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limme Sammy en brave loebas Pamuk veroveren vele harten (Vilvoorde) | Het  Nieuwsblad Mobile">
            <a:extLst>
              <a:ext uri="{FF2B5EF4-FFF2-40B4-BE49-F238E27FC236}">
                <a16:creationId xmlns:a16="http://schemas.microsoft.com/office/drawing/2014/main" id="{93E81E4A-759E-50F6-5137-F000F19E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572" y="4118067"/>
            <a:ext cx="2790492" cy="21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2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0F3A5-CC27-8747-7FC8-D4DB1AB1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D3D26-BF79-2CE8-8EAC-EE11A732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1972 -2003: </a:t>
            </a:r>
            <a:r>
              <a:rPr lang="en-GB" dirty="0" err="1"/>
              <a:t>Agalev</a:t>
            </a:r>
            <a:endParaRPr lang="en-GB" dirty="0"/>
          </a:p>
          <a:p>
            <a:pPr lvl="1"/>
            <a:r>
              <a:rPr lang="en-GB" dirty="0" err="1"/>
              <a:t>Ecolo</a:t>
            </a:r>
            <a:endParaRPr lang="en-GB" dirty="0"/>
          </a:p>
          <a:p>
            <a:r>
              <a:rPr lang="en-GB" dirty="0" err="1"/>
              <a:t>Pacifisme</a:t>
            </a:r>
            <a:r>
              <a:rPr lang="en-GB" dirty="0"/>
              <a:t>, </a:t>
            </a:r>
            <a:r>
              <a:rPr lang="en-GB" dirty="0" err="1"/>
              <a:t>ecologie</a:t>
            </a:r>
            <a:r>
              <a:rPr lang="en-GB" dirty="0"/>
              <a:t>,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rechtvaardigheid</a:t>
            </a:r>
            <a:r>
              <a:rPr lang="en-GB" dirty="0"/>
              <a:t> </a:t>
            </a:r>
          </a:p>
          <a:p>
            <a:r>
              <a:rPr lang="en-GB" dirty="0" err="1"/>
              <a:t>Sinds</a:t>
            </a:r>
            <a:r>
              <a:rPr lang="en-GB" dirty="0"/>
              <a:t> 2022: Nadia </a:t>
            </a:r>
            <a:r>
              <a:rPr lang="en-GB" dirty="0" err="1"/>
              <a:t>Naji</a:t>
            </a:r>
            <a:r>
              <a:rPr lang="en-GB" dirty="0"/>
              <a:t> &amp; </a:t>
            </a:r>
            <a:r>
              <a:rPr lang="en-GB" dirty="0" err="1"/>
              <a:t>Jeremie</a:t>
            </a:r>
            <a:r>
              <a:rPr lang="en-GB" dirty="0"/>
              <a:t> </a:t>
            </a:r>
            <a:r>
              <a:rPr lang="en-GB" dirty="0" err="1"/>
              <a:t>Vaneeckhout</a:t>
            </a:r>
            <a:endParaRPr lang="en-GB" dirty="0"/>
          </a:p>
          <a:p>
            <a:pPr lvl="1"/>
            <a:r>
              <a:rPr lang="en-GB" dirty="0"/>
              <a:t>Petra De Sutter nr°7 (2,1%)</a:t>
            </a:r>
          </a:p>
          <a:p>
            <a:r>
              <a:rPr lang="en-GB" dirty="0"/>
              <a:t>EP: </a:t>
            </a:r>
            <a:r>
              <a:rPr lang="en-GB" dirty="0" err="1"/>
              <a:t>Groenen</a:t>
            </a:r>
            <a:r>
              <a:rPr lang="en-GB" dirty="0"/>
              <a:t>/</a:t>
            </a:r>
            <a:r>
              <a:rPr lang="en-GB" dirty="0" err="1"/>
              <a:t>Europese</a:t>
            </a:r>
            <a:r>
              <a:rPr lang="en-GB" dirty="0"/>
              <a:t> Vrije </a:t>
            </a:r>
            <a:r>
              <a:rPr lang="en-GB" dirty="0" err="1"/>
              <a:t>Alliantie</a:t>
            </a:r>
            <a:endParaRPr lang="en-GB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sz="2800" i="1" dirty="0"/>
              <a:t>Slogan: </a:t>
            </a:r>
            <a:br>
              <a:rPr lang="en-GB" sz="2800" i="1" dirty="0"/>
            </a:br>
            <a:r>
              <a:rPr lang="en-GB" sz="2800" i="1" dirty="0"/>
              <a:t>“</a:t>
            </a:r>
            <a:r>
              <a:rPr lang="en-GB" sz="2800" i="1" dirty="0" err="1"/>
              <a:t>Eerlijk</a:t>
            </a:r>
            <a:r>
              <a:rPr lang="en-GB" sz="2800" i="1" dirty="0"/>
              <a:t> </a:t>
            </a:r>
            <a:r>
              <a:rPr lang="en-GB" sz="2800" i="1" dirty="0" err="1"/>
              <a:t>klimaatbeleid</a:t>
            </a:r>
            <a:r>
              <a:rPr lang="en-GB" sz="2800" i="1" dirty="0"/>
              <a:t> </a:t>
            </a:r>
            <a:r>
              <a:rPr lang="en-GB" sz="2800" i="1" dirty="0" err="1"/>
              <a:t>dat</a:t>
            </a:r>
            <a:r>
              <a:rPr lang="en-GB" sz="2800" i="1" dirty="0"/>
              <a:t> </a:t>
            </a:r>
            <a:r>
              <a:rPr lang="en-GB" sz="2800" i="1" dirty="0" err="1"/>
              <a:t>iedereen</a:t>
            </a:r>
            <a:r>
              <a:rPr lang="en-GB" sz="2800" i="1" dirty="0"/>
              <a:t> </a:t>
            </a:r>
            <a:r>
              <a:rPr lang="en-GB" sz="2800" i="1" dirty="0" err="1"/>
              <a:t>meeneemt</a:t>
            </a:r>
            <a:r>
              <a:rPr lang="en-GB" sz="2800" i="1" dirty="0"/>
              <a:t>”</a:t>
            </a:r>
          </a:p>
        </p:txBody>
      </p:sp>
      <p:pic>
        <p:nvPicPr>
          <p:cNvPr id="4" name="Picture 4" descr="Downloads - Groen">
            <a:extLst>
              <a:ext uri="{FF2B5EF4-FFF2-40B4-BE49-F238E27FC236}">
                <a16:creationId xmlns:a16="http://schemas.microsoft.com/office/drawing/2014/main" id="{49C2E9FE-10E8-9826-C2D1-1694B6B5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13" y="762000"/>
            <a:ext cx="2286787" cy="10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4323D56-07C8-F443-27CD-B502F4980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348" y="1622377"/>
            <a:ext cx="2143125" cy="2143125"/>
          </a:xfrm>
          <a:prstGeom prst="rect">
            <a:avLst/>
          </a:prstGeom>
        </p:spPr>
      </p:pic>
      <p:pic>
        <p:nvPicPr>
          <p:cNvPr id="4100" name="Picture 4" descr="Waarom er ook nu geen progressieve frontvorming in zit | De Morgen">
            <a:extLst>
              <a:ext uri="{FF2B5EF4-FFF2-40B4-BE49-F238E27FC236}">
                <a16:creationId xmlns:a16="http://schemas.microsoft.com/office/drawing/2014/main" id="{6E0CAB12-E49D-67C8-0B0D-4C4AB9FC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90" y="4016829"/>
            <a:ext cx="3770127" cy="25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45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385F0-5A4A-3CD0-F9A7-9A9CC2C61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152E2C-9A61-20E3-251B-9EB5E0EF5A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942659"/>
            <a:ext cx="4625707" cy="6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A20A83-F862-E610-5581-9D2E8A626BE8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2001-2021: </a:t>
            </a:r>
            <a:r>
              <a:rPr lang="en-GB" dirty="0" err="1"/>
              <a:t>sp.a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Parti </a:t>
            </a:r>
            <a:r>
              <a:rPr lang="en-GB" dirty="0" err="1"/>
              <a:t>Socialiste</a:t>
            </a:r>
            <a:r>
              <a:rPr lang="en-GB" dirty="0"/>
              <a:t> (PS)</a:t>
            </a:r>
          </a:p>
          <a:p>
            <a:r>
              <a:rPr lang="en-GB" dirty="0" err="1"/>
              <a:t>Sinds</a:t>
            </a:r>
            <a:r>
              <a:rPr lang="en-GB" dirty="0"/>
              <a:t> 2023: Melissa </a:t>
            </a:r>
            <a:r>
              <a:rPr lang="en-GB" dirty="0" err="1"/>
              <a:t>Depraetere</a:t>
            </a:r>
            <a:endParaRPr lang="en-GB" dirty="0"/>
          </a:p>
          <a:p>
            <a:pPr lvl="1"/>
            <a:r>
              <a:rPr lang="en-GB" dirty="0"/>
              <a:t>Conner Rousseau 5de 2,6%</a:t>
            </a:r>
          </a:p>
          <a:p>
            <a:r>
              <a:rPr lang="en-GB" dirty="0"/>
              <a:t>EP: </a:t>
            </a:r>
            <a:r>
              <a:rPr lang="en-GB" dirty="0" err="1"/>
              <a:t>Socialisten</a:t>
            </a:r>
            <a:r>
              <a:rPr lang="en-GB" dirty="0"/>
              <a:t> &amp; </a:t>
            </a:r>
            <a:r>
              <a:rPr lang="en-GB" dirty="0" err="1"/>
              <a:t>Democraten</a:t>
            </a:r>
            <a:endParaRPr lang="en-GB" dirty="0"/>
          </a:p>
          <a:p>
            <a:pPr marL="45720" indent="0">
              <a:buFont typeface="Corbel" pitchFamily="34" charset="0"/>
              <a:buNone/>
            </a:pPr>
            <a:endParaRPr lang="en-GB" dirty="0"/>
          </a:p>
          <a:p>
            <a:pPr marL="45720" indent="0">
              <a:buFont typeface="Corbel" pitchFamily="34" charset="0"/>
              <a:buNone/>
            </a:pPr>
            <a:endParaRPr lang="en-GB" dirty="0"/>
          </a:p>
          <a:p>
            <a:pPr marL="45720" indent="0">
              <a:buFont typeface="Corbel" pitchFamily="34" charset="0"/>
              <a:buNone/>
            </a:pPr>
            <a:r>
              <a:rPr lang="en-GB" sz="2800" i="1" dirty="0"/>
              <a:t>Slogan: </a:t>
            </a:r>
            <a:br>
              <a:rPr lang="en-GB" sz="2800" i="1" dirty="0"/>
            </a:br>
            <a:r>
              <a:rPr lang="en-GB" sz="2800" i="1" dirty="0"/>
              <a:t>“</a:t>
            </a:r>
            <a:r>
              <a:rPr lang="en-GB" sz="2800" i="1" dirty="0" err="1"/>
              <a:t>Vooruit</a:t>
            </a:r>
            <a:r>
              <a:rPr lang="en-GB" sz="2800" i="1" dirty="0"/>
              <a:t> of </a:t>
            </a:r>
            <a:r>
              <a:rPr lang="en-GB" sz="2800" i="1" dirty="0" err="1"/>
              <a:t>Achteruit</a:t>
            </a:r>
            <a:r>
              <a:rPr lang="en-GB" sz="2800" i="1" dirty="0"/>
              <a:t>, </a:t>
            </a:r>
            <a:r>
              <a:rPr lang="en-GB" sz="2800" i="1" dirty="0" err="1"/>
              <a:t>Kies</a:t>
            </a:r>
            <a:r>
              <a:rPr lang="en-GB" sz="2800" i="1" dirty="0"/>
              <a:t> maar”</a:t>
            </a:r>
          </a:p>
        </p:txBody>
      </p:sp>
      <p:pic>
        <p:nvPicPr>
          <p:cNvPr id="5122" name="Picture 2" descr="Melissa Depraetere at Vooruit">
            <a:extLst>
              <a:ext uri="{FF2B5EF4-FFF2-40B4-BE49-F238E27FC236}">
                <a16:creationId xmlns:a16="http://schemas.microsoft.com/office/drawing/2014/main" id="{BA86169A-87B5-8D22-3E5C-93A4B29F0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64" y="3611334"/>
            <a:ext cx="2637065" cy="2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ner Rousseau | ETION">
            <a:extLst>
              <a:ext uri="{FF2B5EF4-FFF2-40B4-BE49-F238E27FC236}">
                <a16:creationId xmlns:a16="http://schemas.microsoft.com/office/drawing/2014/main" id="{6D3B191D-2EDD-B720-E8EA-537BAFFF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64" y="974269"/>
            <a:ext cx="2637065" cy="263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3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1E5D3-38C1-F677-C43B-F9F8DB82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Nieuws - PVDA Brussel">
            <a:extLst>
              <a:ext uri="{FF2B5EF4-FFF2-40B4-BE49-F238E27FC236}">
                <a16:creationId xmlns:a16="http://schemas.microsoft.com/office/drawing/2014/main" id="{0285255A-73D6-F272-6723-A4034120EC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699034"/>
            <a:ext cx="3019425" cy="117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5A2F8-9C21-525C-5855-577D7F3B5B3C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Partij</a:t>
            </a:r>
            <a:r>
              <a:rPr lang="en-GB" dirty="0"/>
              <a:t> van de Arbeid van </a:t>
            </a:r>
            <a:r>
              <a:rPr lang="en-GB" dirty="0" err="1"/>
              <a:t>België</a:t>
            </a:r>
            <a:endParaRPr lang="en-GB" dirty="0"/>
          </a:p>
          <a:p>
            <a:pPr lvl="1"/>
            <a:r>
              <a:rPr lang="en-GB" dirty="0" err="1"/>
              <a:t>Enige</a:t>
            </a:r>
            <a:r>
              <a:rPr lang="en-GB" dirty="0"/>
              <a:t> </a:t>
            </a:r>
            <a:r>
              <a:rPr lang="en-GB" dirty="0" err="1"/>
              <a:t>unitaire</a:t>
            </a:r>
            <a:r>
              <a:rPr lang="en-GB" dirty="0"/>
              <a:t> </a:t>
            </a:r>
            <a:r>
              <a:rPr lang="en-GB" dirty="0" err="1"/>
              <a:t>partij</a:t>
            </a:r>
            <a:r>
              <a:rPr lang="en-GB" dirty="0"/>
              <a:t> (PTB)</a:t>
            </a:r>
          </a:p>
          <a:p>
            <a:pPr lvl="1"/>
            <a:r>
              <a:rPr lang="en-GB" dirty="0"/>
              <a:t>2014 </a:t>
            </a:r>
            <a:r>
              <a:rPr lang="en-GB" dirty="0" err="1"/>
              <a:t>eerste</a:t>
            </a:r>
            <a:r>
              <a:rPr lang="en-GB" dirty="0"/>
              <a:t> </a:t>
            </a:r>
            <a:r>
              <a:rPr lang="en-GB" dirty="0" err="1"/>
              <a:t>zetels</a:t>
            </a:r>
            <a:endParaRPr lang="en-GB" dirty="0"/>
          </a:p>
          <a:p>
            <a:r>
              <a:rPr lang="en-GB" dirty="0" err="1"/>
              <a:t>Marxistisch</a:t>
            </a:r>
            <a:r>
              <a:rPr lang="en-GB" dirty="0"/>
              <a:t>, </a:t>
            </a:r>
            <a:r>
              <a:rPr lang="en-GB" dirty="0" err="1"/>
              <a:t>radicaal</a:t>
            </a:r>
            <a:r>
              <a:rPr lang="en-GB" dirty="0"/>
              <a:t>-links </a:t>
            </a:r>
          </a:p>
          <a:p>
            <a:r>
              <a:rPr lang="en-GB" dirty="0" err="1"/>
              <a:t>Sinds</a:t>
            </a:r>
            <a:r>
              <a:rPr lang="en-GB" dirty="0"/>
              <a:t> 2021: Raoul </a:t>
            </a:r>
            <a:r>
              <a:rPr lang="en-GB" dirty="0" err="1"/>
              <a:t>Hedebouw</a:t>
            </a:r>
            <a:endParaRPr lang="en-GB" dirty="0"/>
          </a:p>
          <a:p>
            <a:pPr lvl="1"/>
            <a:r>
              <a:rPr lang="en-GB" dirty="0"/>
              <a:t>4de </a:t>
            </a:r>
            <a:r>
              <a:rPr lang="en-GB" dirty="0" err="1"/>
              <a:t>populairste</a:t>
            </a:r>
            <a:r>
              <a:rPr lang="en-GB" dirty="0"/>
              <a:t> 2,8%</a:t>
            </a:r>
          </a:p>
          <a:p>
            <a:r>
              <a:rPr lang="en-GB" dirty="0"/>
              <a:t>EP: </a:t>
            </a:r>
            <a:r>
              <a:rPr lang="en-GB" dirty="0" err="1"/>
              <a:t>Linkse</a:t>
            </a:r>
            <a:r>
              <a:rPr lang="en-GB" dirty="0"/>
              <a:t> </a:t>
            </a:r>
            <a:r>
              <a:rPr lang="en-GB" dirty="0" err="1"/>
              <a:t>fractie</a:t>
            </a:r>
            <a:r>
              <a:rPr lang="en-GB" dirty="0"/>
              <a:t> – GUE/NGL</a:t>
            </a:r>
          </a:p>
          <a:p>
            <a:pPr marL="45720" indent="0">
              <a:buFont typeface="Corbel" pitchFamily="34" charset="0"/>
              <a:buNone/>
            </a:pPr>
            <a:endParaRPr lang="en-GB" dirty="0"/>
          </a:p>
          <a:p>
            <a:pPr marL="45720" indent="0">
              <a:buFont typeface="Corbel" pitchFamily="34" charset="0"/>
              <a:buNone/>
            </a:pPr>
            <a:r>
              <a:rPr lang="en-GB" sz="2800" i="1" dirty="0"/>
              <a:t>Slogan: “</a:t>
            </a:r>
            <a:r>
              <a:rPr lang="en-GB" sz="2800" i="1" dirty="0" err="1"/>
              <a:t>Altijd</a:t>
            </a:r>
            <a:r>
              <a:rPr lang="en-GB" sz="2800" i="1" dirty="0"/>
              <a:t> </a:t>
            </a:r>
            <a:r>
              <a:rPr lang="en-GB" sz="2800" i="1" dirty="0" err="1"/>
              <a:t>aan</a:t>
            </a:r>
            <a:r>
              <a:rPr lang="en-GB" sz="2800" i="1" dirty="0"/>
              <a:t> </a:t>
            </a:r>
            <a:r>
              <a:rPr lang="en-GB" sz="2800" i="1" dirty="0" err="1"/>
              <a:t>jouw</a:t>
            </a:r>
            <a:r>
              <a:rPr lang="en-GB" sz="2800" i="1" dirty="0"/>
              <a:t> </a:t>
            </a:r>
            <a:r>
              <a:rPr lang="en-GB" sz="2800" i="1" dirty="0" err="1"/>
              <a:t>kant</a:t>
            </a:r>
            <a:r>
              <a:rPr lang="en-GB" sz="2800" i="1" dirty="0"/>
              <a:t>”</a:t>
            </a:r>
          </a:p>
        </p:txBody>
      </p:sp>
      <p:pic>
        <p:nvPicPr>
          <p:cNvPr id="6146" name="Picture 2" descr="Raoul Hedebouw | PVDA">
            <a:extLst>
              <a:ext uri="{FF2B5EF4-FFF2-40B4-BE49-F238E27FC236}">
                <a16:creationId xmlns:a16="http://schemas.microsoft.com/office/drawing/2014/main" id="{5FD00A63-244C-27E0-111A-0C56FFE5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071" y="3559628"/>
            <a:ext cx="2688772" cy="268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0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12A52-5978-6268-A877-CC279CFD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het al </a:t>
            </a:r>
            <a:r>
              <a:rPr lang="en-GB" dirty="0" err="1"/>
              <a:t>beslist</a:t>
            </a:r>
            <a:r>
              <a:rPr lang="en-GB" dirty="0"/>
              <a:t>?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903B715D-007E-D53D-CB8C-45A68373F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56" y="5162494"/>
            <a:ext cx="5910263" cy="146120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6A7C8B-6950-500F-77B9-E5A39DABD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29" y="3018517"/>
            <a:ext cx="4848225" cy="15652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E85FA5-2CE7-9061-0DD1-6A29CD0F6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595" y="4222222"/>
            <a:ext cx="3938588" cy="104013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562DAFF-6396-1FCB-0644-8139543F2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860507"/>
            <a:ext cx="5487797" cy="13563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149459-CD68-E017-9476-39C618886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1254" y="1020547"/>
            <a:ext cx="5910262" cy="524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C44C85-02F9-2953-E270-57AE3546A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2872" y="690220"/>
            <a:ext cx="11081175" cy="54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9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F28D9B36-75B9-4435-83E6-0A9C81A1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030" name="Picture 6" descr="De gewesten | Belgium.be">
            <a:extLst>
              <a:ext uri="{FF2B5EF4-FFF2-40B4-BE49-F238E27FC236}">
                <a16:creationId xmlns:a16="http://schemas.microsoft.com/office/drawing/2014/main" id="{7974C30E-B282-221E-3ED9-F2C488288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5" b="197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E72BC2-8EC8-7152-34A9-C064B817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en-GB" dirty="0"/>
              <a:t>Hoe zit </a:t>
            </a:r>
            <a:r>
              <a:rPr lang="en-GB" dirty="0" err="1"/>
              <a:t>Belgïe</a:t>
            </a:r>
            <a:r>
              <a:rPr lang="en-GB" dirty="0"/>
              <a:t> </a:t>
            </a:r>
            <a:r>
              <a:rPr lang="en-GB" dirty="0" err="1"/>
              <a:t>eigenlijk</a:t>
            </a:r>
            <a:r>
              <a:rPr lang="en-GB" dirty="0"/>
              <a:t> in </a:t>
            </a:r>
            <a:r>
              <a:rPr lang="en-GB" dirty="0" err="1"/>
              <a:t>elkaar</a:t>
            </a:r>
            <a:r>
              <a:rPr lang="en-GB" dirty="0"/>
              <a:t>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08E058-E4A5-8733-1D89-E360FB338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err="1"/>
              <a:t>Federaal</a:t>
            </a:r>
            <a:r>
              <a:rPr lang="en-GB" sz="2400" dirty="0"/>
              <a:t> land </a:t>
            </a:r>
          </a:p>
          <a:p>
            <a:pPr lvl="2"/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justitie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financiën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defensie</a:t>
            </a:r>
            <a:r>
              <a:rPr lang="en-GB" sz="2400" dirty="0">
                <a:sym typeface="Wingdings" panose="05000000000000000000" pitchFamily="2" charset="2"/>
              </a:rPr>
              <a:t>,… </a:t>
            </a:r>
            <a:endParaRPr lang="en-GB" sz="2400" dirty="0"/>
          </a:p>
          <a:p>
            <a:r>
              <a:rPr lang="en-GB" sz="2400" dirty="0" err="1"/>
              <a:t>Gewesten</a:t>
            </a:r>
            <a:r>
              <a:rPr lang="en-GB" sz="2400" dirty="0"/>
              <a:t>:</a:t>
            </a:r>
          </a:p>
          <a:p>
            <a:pPr lvl="2"/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economie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ruimtelijke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orde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landbouw</a:t>
            </a:r>
            <a:r>
              <a:rPr lang="en-GB" sz="2400" dirty="0">
                <a:sym typeface="Wingdings" panose="05000000000000000000" pitchFamily="2" charset="2"/>
              </a:rPr>
              <a:t>,… </a:t>
            </a:r>
            <a:endParaRPr lang="en-GB" sz="2400" dirty="0"/>
          </a:p>
          <a:p>
            <a:pPr lvl="1"/>
            <a:r>
              <a:rPr lang="en-GB" sz="2400" dirty="0" err="1"/>
              <a:t>Vlaams</a:t>
            </a:r>
            <a:r>
              <a:rPr lang="en-GB" sz="2400" dirty="0"/>
              <a:t> </a:t>
            </a:r>
            <a:r>
              <a:rPr lang="en-GB" sz="2400" dirty="0" err="1"/>
              <a:t>gewest</a:t>
            </a:r>
            <a:endParaRPr lang="en-GB" sz="2400" dirty="0"/>
          </a:p>
          <a:p>
            <a:pPr lvl="1"/>
            <a:r>
              <a:rPr lang="en-GB" sz="2400" dirty="0"/>
              <a:t>Brussels </a:t>
            </a:r>
            <a:r>
              <a:rPr lang="en-GB" sz="2400" dirty="0" err="1"/>
              <a:t>gewest</a:t>
            </a:r>
            <a:endParaRPr lang="en-GB" sz="2400" dirty="0"/>
          </a:p>
          <a:p>
            <a:pPr lvl="1"/>
            <a:r>
              <a:rPr lang="en-GB" sz="2400" dirty="0"/>
              <a:t>Waals </a:t>
            </a:r>
            <a:r>
              <a:rPr lang="en-GB" sz="2400" dirty="0" err="1"/>
              <a:t>gewest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Gemeenschappen</a:t>
            </a:r>
            <a:r>
              <a:rPr lang="en-GB" sz="2400" dirty="0"/>
              <a:t>: </a:t>
            </a:r>
          </a:p>
          <a:p>
            <a:pPr lvl="2"/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>
                <a:sym typeface="Wingdings" panose="05000000000000000000" pitchFamily="2" charset="2"/>
              </a:rPr>
              <a:t>jeugdbeleid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cultuur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onderwijs</a:t>
            </a:r>
            <a:r>
              <a:rPr lang="en-GB" sz="2400" dirty="0">
                <a:sym typeface="Wingdings" panose="05000000000000000000" pitchFamily="2" charset="2"/>
              </a:rPr>
              <a:t>,… </a:t>
            </a:r>
            <a:endParaRPr lang="en-GB" sz="2400" dirty="0"/>
          </a:p>
          <a:p>
            <a:pPr lvl="1"/>
            <a:r>
              <a:rPr lang="en-GB" sz="2400" dirty="0" err="1"/>
              <a:t>Vlaamse</a:t>
            </a:r>
            <a:r>
              <a:rPr lang="en-GB" sz="2400" dirty="0"/>
              <a:t> </a:t>
            </a:r>
            <a:r>
              <a:rPr lang="en-GB" sz="2400" dirty="0" err="1"/>
              <a:t>gemeenschap</a:t>
            </a:r>
            <a:endParaRPr lang="en-GB" sz="2400" dirty="0"/>
          </a:p>
          <a:p>
            <a:pPr lvl="1"/>
            <a:r>
              <a:rPr lang="en-GB" sz="2400" dirty="0" err="1"/>
              <a:t>Franse</a:t>
            </a:r>
            <a:r>
              <a:rPr lang="en-GB" sz="2400" dirty="0"/>
              <a:t> </a:t>
            </a:r>
            <a:r>
              <a:rPr lang="en-GB" sz="2400" dirty="0" err="1"/>
              <a:t>gemeenschap</a:t>
            </a:r>
            <a:endParaRPr lang="en-GB" sz="2400" dirty="0"/>
          </a:p>
          <a:p>
            <a:pPr lvl="1"/>
            <a:r>
              <a:rPr lang="en-GB" sz="2400" dirty="0" err="1"/>
              <a:t>Duitstalige</a:t>
            </a:r>
            <a:r>
              <a:rPr lang="en-GB" sz="2400" dirty="0"/>
              <a:t> </a:t>
            </a:r>
            <a:r>
              <a:rPr lang="en-GB" sz="2400" dirty="0" err="1"/>
              <a:t>gemeenschap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8585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4">
            <a:extLst>
              <a:ext uri="{FF2B5EF4-FFF2-40B4-BE49-F238E27FC236}">
                <a16:creationId xmlns:a16="http://schemas.microsoft.com/office/drawing/2014/main" id="{F7726A94-1EF0-4D91-B7BF-C033E3D6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12" name="Picture 4" descr="Kruisende spoorbanen">
            <a:extLst>
              <a:ext uri="{FF2B5EF4-FFF2-40B4-BE49-F238E27FC236}">
                <a16:creationId xmlns:a16="http://schemas.microsoft.com/office/drawing/2014/main" id="{BEF72B29-FEBA-AAE4-0BC3-FC7931CBA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16436" b="27314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98F0650C-11DF-45E6-8EC2-E3B298F0D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4FB4153-1E3E-4AE9-8306-E8C292894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AAE377-A9A6-783C-B490-B8CF55FD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882376"/>
            <a:ext cx="996696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DE KEUZE IS AAN JOU!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B8932-8FBC-B38E-9CD6-62A308E5C6EA}"/>
              </a:ext>
            </a:extLst>
          </p:cNvPr>
          <p:cNvSpPr txBox="1"/>
          <p:nvPr/>
        </p:nvSpPr>
        <p:spPr>
          <a:xfrm>
            <a:off x="2062976" y="3992137"/>
            <a:ext cx="790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9 </a:t>
            </a:r>
            <a:r>
              <a:rPr lang="en-GB" sz="2800" dirty="0" err="1">
                <a:solidFill>
                  <a:schemeClr val="bg1"/>
                </a:solidFill>
              </a:rPr>
              <a:t>Juni</a:t>
            </a:r>
            <a:r>
              <a:rPr lang="en-GB" sz="2800" dirty="0">
                <a:solidFill>
                  <a:schemeClr val="bg1"/>
                </a:solidFill>
              </a:rPr>
              <a:t> : </a:t>
            </a:r>
            <a:r>
              <a:rPr lang="en-GB" sz="2800" dirty="0" err="1">
                <a:solidFill>
                  <a:schemeClr val="bg1"/>
                </a:solidFill>
              </a:rPr>
              <a:t>Europees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Federaal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Vlaams</a:t>
            </a:r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13 </a:t>
            </a:r>
            <a:r>
              <a:rPr lang="en-GB" sz="2800" dirty="0" err="1">
                <a:solidFill>
                  <a:schemeClr val="bg1"/>
                </a:solidFill>
              </a:rPr>
              <a:t>Oktober</a:t>
            </a:r>
            <a:r>
              <a:rPr lang="en-GB" sz="2800" dirty="0">
                <a:solidFill>
                  <a:schemeClr val="bg1"/>
                </a:solidFill>
              </a:rPr>
              <a:t>: </a:t>
            </a:r>
            <a:r>
              <a:rPr lang="en-GB" sz="2800" dirty="0" err="1">
                <a:solidFill>
                  <a:schemeClr val="bg1"/>
                </a:solidFill>
              </a:rPr>
              <a:t>provincie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gemeente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0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1DDC4-7EF4-9204-9024-625A3916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GB" dirty="0" err="1"/>
              <a:t>Stemmen</a:t>
            </a:r>
            <a:r>
              <a:rPr lang="en-GB" dirty="0"/>
              <a:t>? Hoe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? </a:t>
            </a:r>
          </a:p>
        </p:txBody>
      </p:sp>
      <p:pic>
        <p:nvPicPr>
          <p:cNvPr id="11266" name="Picture 2" descr="Verkiezing - Wikipedia">
            <a:extLst>
              <a:ext uri="{FF2B5EF4-FFF2-40B4-BE49-F238E27FC236}">
                <a16:creationId xmlns:a16="http://schemas.microsoft.com/office/drawing/2014/main" id="{2029A52F-752C-678E-B425-E3BD3CB9F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2" b="2"/>
          <a:stretch/>
        </p:blipFill>
        <p:spPr bwMode="auto">
          <a:xfrm>
            <a:off x="223336" y="240145"/>
            <a:ext cx="3646837" cy="27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st nu al stemcomputers uit | Foto | hln.be">
            <a:extLst>
              <a:ext uri="{FF2B5EF4-FFF2-40B4-BE49-F238E27FC236}">
                <a16:creationId xmlns:a16="http://schemas.microsoft.com/office/drawing/2014/main" id="{5CF33213-2B9B-F148-23ED-799DBF0B5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r="9572" b="1"/>
          <a:stretch/>
        </p:blipFill>
        <p:spPr bwMode="auto">
          <a:xfrm>
            <a:off x="223336" y="3347312"/>
            <a:ext cx="3646837" cy="32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A96476-0BCD-C335-4372-975764F4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GB" sz="3200" dirty="0"/>
              <a:t>Hoe </a:t>
            </a:r>
            <a:r>
              <a:rPr lang="en-GB" sz="3200" dirty="0" err="1"/>
              <a:t>ziet</a:t>
            </a:r>
            <a:r>
              <a:rPr lang="en-GB" sz="3200" dirty="0"/>
              <a:t>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lijst</a:t>
            </a:r>
            <a:r>
              <a:rPr lang="en-GB" sz="3200" dirty="0"/>
              <a:t> er </a:t>
            </a:r>
            <a:r>
              <a:rPr lang="en-GB" sz="3200" dirty="0" err="1"/>
              <a:t>uit</a:t>
            </a:r>
            <a:r>
              <a:rPr lang="en-GB" sz="3200" dirty="0"/>
              <a:t>?</a:t>
            </a:r>
          </a:p>
          <a:p>
            <a:r>
              <a:rPr lang="en-GB" sz="3200" dirty="0"/>
              <a:t>Wat </a:t>
            </a:r>
            <a:r>
              <a:rPr lang="en-GB" sz="3200" dirty="0" err="1"/>
              <a:t>moet</a:t>
            </a:r>
            <a:r>
              <a:rPr lang="en-GB" sz="3200" dirty="0"/>
              <a:t> er?</a:t>
            </a:r>
          </a:p>
          <a:p>
            <a:pPr lvl="1"/>
            <a:r>
              <a:rPr lang="en-GB" sz="2800" dirty="0" err="1"/>
              <a:t>Opkomstplicht</a:t>
            </a:r>
            <a:r>
              <a:rPr lang="en-GB" sz="2800" dirty="0"/>
              <a:t> 9 </a:t>
            </a:r>
            <a:r>
              <a:rPr lang="en-GB" sz="2800" dirty="0" err="1"/>
              <a:t>juni</a:t>
            </a:r>
            <a:endParaRPr lang="en-GB" sz="2800" dirty="0"/>
          </a:p>
          <a:p>
            <a:r>
              <a:rPr lang="en-GB" sz="3200" dirty="0"/>
              <a:t>Wat mag er? </a:t>
            </a:r>
          </a:p>
          <a:p>
            <a:pPr lvl="1"/>
            <a:r>
              <a:rPr lang="en-GB" sz="2800" dirty="0" err="1"/>
              <a:t>Stemrecht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026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3D4CB-1BE1-471F-7E95-EE081DEF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stemmen</a:t>
            </a:r>
            <a:r>
              <a:rPr lang="en-GB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5E2FAE-A562-6CCC-D165-7BCCF5629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err="1"/>
              <a:t>Lijststem</a:t>
            </a:r>
            <a:r>
              <a:rPr lang="en-GB" sz="2800" b="1" dirty="0"/>
              <a:t>: </a:t>
            </a:r>
          </a:p>
          <a:p>
            <a:pPr lvl="1"/>
            <a:r>
              <a:rPr lang="en-GB" sz="2800" dirty="0" err="1"/>
              <a:t>Bovenaan</a:t>
            </a:r>
            <a:r>
              <a:rPr lang="en-GB" sz="2800" dirty="0"/>
              <a:t> </a:t>
            </a:r>
            <a:r>
              <a:rPr lang="en-GB" sz="2800" dirty="0" err="1"/>
              <a:t>lijst</a:t>
            </a:r>
            <a:endParaRPr lang="en-GB" sz="2800" dirty="0"/>
          </a:p>
          <a:p>
            <a:r>
              <a:rPr lang="en-GB" sz="2800" b="1" dirty="0" err="1"/>
              <a:t>Naamstem</a:t>
            </a:r>
            <a:r>
              <a:rPr lang="en-GB" sz="2800" b="1" dirty="0"/>
              <a:t>: </a:t>
            </a:r>
          </a:p>
          <a:p>
            <a:pPr lvl="1"/>
            <a:r>
              <a:rPr lang="en-GB" sz="2800" dirty="0" err="1"/>
              <a:t>Een</a:t>
            </a:r>
            <a:r>
              <a:rPr lang="en-GB" sz="2800" dirty="0"/>
              <a:t> of </a:t>
            </a:r>
            <a:r>
              <a:rPr lang="en-GB" sz="2800" dirty="0" err="1"/>
              <a:t>meerdere</a:t>
            </a:r>
            <a:r>
              <a:rPr lang="en-GB" sz="2800" dirty="0"/>
              <a:t> </a:t>
            </a:r>
            <a:r>
              <a:rPr lang="en-GB" sz="2800" dirty="0" err="1"/>
              <a:t>kandidaten</a:t>
            </a:r>
            <a:r>
              <a:rPr lang="en-GB" sz="2800" dirty="0"/>
              <a:t> </a:t>
            </a:r>
            <a:r>
              <a:rPr lang="en-GB" sz="2800" dirty="0" err="1"/>
              <a:t>binnen</a:t>
            </a:r>
            <a:r>
              <a:rPr lang="en-GB" sz="2800" dirty="0"/>
              <a:t> </a:t>
            </a:r>
            <a:r>
              <a:rPr lang="en-GB" sz="2800" dirty="0" err="1"/>
              <a:t>dezelfde</a:t>
            </a:r>
            <a:r>
              <a:rPr lang="en-GB" sz="2800" dirty="0"/>
              <a:t> </a:t>
            </a:r>
            <a:r>
              <a:rPr lang="en-GB" sz="2800" dirty="0" err="1"/>
              <a:t>lijst</a:t>
            </a:r>
            <a:endParaRPr lang="en-GB" sz="2800" dirty="0"/>
          </a:p>
          <a:p>
            <a:r>
              <a:rPr lang="en-GB" sz="2800" b="1" dirty="0"/>
              <a:t>Blanco/</a:t>
            </a:r>
            <a:r>
              <a:rPr lang="en-GB" sz="2800" b="1" dirty="0" err="1"/>
              <a:t>ongeldig</a:t>
            </a:r>
            <a:r>
              <a:rPr lang="en-GB" sz="2800" b="1" dirty="0"/>
              <a:t> </a:t>
            </a:r>
            <a:r>
              <a:rPr lang="en-GB" sz="2800" b="1" dirty="0" err="1"/>
              <a:t>stemmen</a:t>
            </a:r>
            <a:r>
              <a:rPr lang="en-GB" sz="2800" b="1" dirty="0"/>
              <a:t>:</a:t>
            </a:r>
          </a:p>
          <a:p>
            <a:pPr lvl="1"/>
            <a:r>
              <a:rPr lang="en-GB" sz="2800" dirty="0" err="1"/>
              <a:t>Stemt</a:t>
            </a:r>
            <a:r>
              <a:rPr lang="en-GB" sz="2800" dirty="0"/>
              <a:t> </a:t>
            </a:r>
            <a:r>
              <a:rPr lang="en-GB" sz="2800" dirty="0" err="1"/>
              <a:t>telt</a:t>
            </a:r>
            <a:r>
              <a:rPr lang="en-GB" sz="2800" dirty="0"/>
              <a:t> </a:t>
            </a:r>
            <a:r>
              <a:rPr lang="en-GB" sz="2800" dirty="0" err="1"/>
              <a:t>niet</a:t>
            </a:r>
            <a:r>
              <a:rPr lang="en-GB" sz="2800" dirty="0"/>
              <a:t> mee</a:t>
            </a:r>
          </a:p>
          <a:p>
            <a:pPr lvl="1"/>
            <a:r>
              <a:rPr lang="en-GB" sz="2800" dirty="0" err="1"/>
              <a:t>Levert</a:t>
            </a:r>
            <a:r>
              <a:rPr lang="en-GB" sz="2800" dirty="0"/>
              <a:t> </a:t>
            </a:r>
            <a:r>
              <a:rPr lang="en-GB" sz="2800" dirty="0" err="1"/>
              <a:t>partijen</a:t>
            </a:r>
            <a:r>
              <a:rPr lang="en-GB" sz="2800" dirty="0"/>
              <a:t> </a:t>
            </a:r>
            <a:r>
              <a:rPr lang="en-GB" sz="2800" dirty="0" err="1"/>
              <a:t>geen</a:t>
            </a:r>
            <a:r>
              <a:rPr lang="en-GB" sz="2800" dirty="0"/>
              <a:t> </a:t>
            </a:r>
            <a:r>
              <a:rPr lang="en-GB" sz="2800" dirty="0" err="1"/>
              <a:t>dotatie</a:t>
            </a:r>
            <a:r>
              <a:rPr lang="en-GB" sz="2800" dirty="0"/>
              <a:t> op </a:t>
            </a:r>
          </a:p>
        </p:txBody>
      </p:sp>
    </p:spTree>
    <p:extLst>
      <p:ext uri="{BB962C8B-B14F-4D97-AF65-F5344CB8AC3E}">
        <p14:creationId xmlns:p14="http://schemas.microsoft.com/office/powerpoint/2010/main" val="224970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AE302-0190-076F-7007-8905A7F3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F76D2A-76DB-387C-21E7-0AA1F8900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Binnenkort</a:t>
            </a:r>
            <a:r>
              <a:rPr lang="en-GB" dirty="0"/>
              <a:t> </a:t>
            </a:r>
            <a:r>
              <a:rPr lang="en-GB" dirty="0" err="1"/>
              <a:t>partijprogramma’s</a:t>
            </a:r>
            <a:r>
              <a:rPr lang="en-GB" dirty="0"/>
              <a:t> </a:t>
            </a:r>
          </a:p>
          <a:p>
            <a:r>
              <a:rPr lang="en-GB" dirty="0" err="1"/>
              <a:t>Vanaf</a:t>
            </a:r>
            <a:r>
              <a:rPr lang="en-GB" dirty="0"/>
              <a:t> 15/4 = </a:t>
            </a:r>
            <a:r>
              <a:rPr lang="en-GB" dirty="0" err="1"/>
              <a:t>stemtest</a:t>
            </a:r>
            <a:r>
              <a:rPr lang="en-GB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488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CB687-4A6D-5D7E-2831-8D04414E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6?! </a:t>
            </a:r>
            <a:r>
              <a:rPr lang="en-GB" dirty="0" err="1"/>
              <a:t>Parlementen</a:t>
            </a:r>
            <a:r>
              <a:rPr lang="en-GB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C553E-956F-93ED-E64D-19EAECEF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Federaal</a:t>
            </a:r>
            <a:r>
              <a:rPr lang="en-GB" dirty="0"/>
              <a:t> </a:t>
            </a:r>
            <a:r>
              <a:rPr lang="en-GB" dirty="0" err="1"/>
              <a:t>parlement</a:t>
            </a:r>
            <a:endParaRPr lang="en-GB" dirty="0"/>
          </a:p>
          <a:p>
            <a:r>
              <a:rPr lang="en-GB" dirty="0" err="1"/>
              <a:t>Vlaams</a:t>
            </a:r>
            <a:r>
              <a:rPr lang="en-GB" dirty="0"/>
              <a:t> </a:t>
            </a:r>
            <a:r>
              <a:rPr lang="en-GB" dirty="0" err="1"/>
              <a:t>parlement</a:t>
            </a:r>
            <a:r>
              <a:rPr lang="en-GB" dirty="0"/>
              <a:t> </a:t>
            </a:r>
            <a:r>
              <a:rPr lang="en-GB" sz="1400" dirty="0"/>
              <a:t>(</a:t>
            </a:r>
            <a:r>
              <a:rPr lang="en-GB" sz="1400" dirty="0" err="1"/>
              <a:t>gewest</a:t>
            </a:r>
            <a:r>
              <a:rPr lang="en-GB" sz="1400" dirty="0"/>
              <a:t> + </a:t>
            </a:r>
            <a:r>
              <a:rPr lang="en-GB" sz="1400" dirty="0" err="1"/>
              <a:t>gemeenschap</a:t>
            </a:r>
            <a:r>
              <a:rPr lang="en-GB" sz="1400" dirty="0"/>
              <a:t>)</a:t>
            </a:r>
            <a:endParaRPr lang="en-GB" dirty="0"/>
          </a:p>
          <a:p>
            <a:r>
              <a:rPr lang="en-GB" dirty="0"/>
              <a:t>Waals </a:t>
            </a:r>
            <a:r>
              <a:rPr lang="en-GB" dirty="0" err="1"/>
              <a:t>parlement</a:t>
            </a:r>
            <a:r>
              <a:rPr lang="en-GB" dirty="0"/>
              <a:t> </a:t>
            </a:r>
          </a:p>
          <a:p>
            <a:r>
              <a:rPr lang="en-GB" dirty="0"/>
              <a:t>Brussels </a:t>
            </a:r>
            <a:r>
              <a:rPr lang="en-GB" dirty="0" err="1"/>
              <a:t>parlement</a:t>
            </a:r>
            <a:endParaRPr lang="en-GB" dirty="0"/>
          </a:p>
          <a:p>
            <a:r>
              <a:rPr lang="en-GB" dirty="0" err="1"/>
              <a:t>Parlement</a:t>
            </a:r>
            <a:r>
              <a:rPr lang="en-GB" dirty="0"/>
              <a:t> van de </a:t>
            </a:r>
            <a:r>
              <a:rPr lang="en-GB" dirty="0" err="1"/>
              <a:t>Franstalige</a:t>
            </a:r>
            <a:r>
              <a:rPr lang="en-GB" dirty="0"/>
              <a:t> </a:t>
            </a:r>
            <a:r>
              <a:rPr lang="en-GB" dirty="0" err="1"/>
              <a:t>gemeenschap</a:t>
            </a:r>
            <a:endParaRPr lang="en-GB" dirty="0"/>
          </a:p>
          <a:p>
            <a:r>
              <a:rPr lang="en-GB" dirty="0" err="1"/>
              <a:t>Parlement</a:t>
            </a:r>
            <a:r>
              <a:rPr lang="en-GB" dirty="0"/>
              <a:t> van de </a:t>
            </a:r>
            <a:r>
              <a:rPr lang="en-GB" dirty="0" err="1"/>
              <a:t>Duitstalige</a:t>
            </a:r>
            <a:r>
              <a:rPr lang="en-GB" dirty="0"/>
              <a:t> </a:t>
            </a:r>
            <a:r>
              <a:rPr lang="en-GB" dirty="0" err="1"/>
              <a:t>gemeenschap</a:t>
            </a:r>
            <a:endParaRPr lang="en-GB" dirty="0"/>
          </a:p>
          <a:p>
            <a:endParaRPr lang="en-GB" dirty="0"/>
          </a:p>
          <a:p>
            <a:r>
              <a:rPr lang="en-GB" dirty="0"/>
              <a:t>+ </a:t>
            </a:r>
            <a:r>
              <a:rPr lang="en-GB" sz="2800" dirty="0" err="1"/>
              <a:t>Europees</a:t>
            </a:r>
            <a:r>
              <a:rPr lang="en-GB" dirty="0"/>
              <a:t> </a:t>
            </a:r>
            <a:r>
              <a:rPr lang="en-GB" dirty="0" err="1"/>
              <a:t>Parlement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36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67E998-E312-45A7-A84D-81D934208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24C9166-9074-5663-00B8-8599E9AF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10" y="5056347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100" b="1" cap="all" dirty="0" err="1">
                <a:solidFill>
                  <a:srgbClr val="FFFFFF"/>
                </a:solidFill>
              </a:rPr>
              <a:t>Huidige</a:t>
            </a:r>
            <a:r>
              <a:rPr lang="en-US" sz="6100" b="1" cap="all" dirty="0">
                <a:solidFill>
                  <a:srgbClr val="FFFFFF"/>
                </a:solidFill>
              </a:rPr>
              <a:t> </a:t>
            </a:r>
            <a:r>
              <a:rPr lang="en-US" sz="6100" b="1" cap="all" dirty="0" err="1">
                <a:solidFill>
                  <a:srgbClr val="FFFFFF"/>
                </a:solidFill>
              </a:rPr>
              <a:t>samenstelling</a:t>
            </a:r>
            <a:endParaRPr lang="en-US" sz="6100" b="1" cap="al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FF993C-6C28-AECA-0F24-6C7FABB6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558" y="4647458"/>
            <a:ext cx="8767860" cy="5536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solidFill>
                  <a:srgbClr val="FFFFFF"/>
                </a:solidFill>
              </a:rPr>
              <a:t>Vlaams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Parlement</a:t>
            </a:r>
            <a:r>
              <a:rPr lang="en-US" sz="2800" dirty="0">
                <a:solidFill>
                  <a:srgbClr val="FFFFFF"/>
                </a:solidFill>
              </a:rPr>
              <a:t>				   </a:t>
            </a:r>
            <a:r>
              <a:rPr lang="en-US" sz="2800" dirty="0" err="1">
                <a:solidFill>
                  <a:srgbClr val="FFFFFF"/>
                </a:solidFill>
              </a:rPr>
              <a:t>Federaal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Parlement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3BFD8-1DCA-4E53-9E5F-9292C9BE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15A61E-9681-07F3-9A28-B77CA545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73" y="904669"/>
            <a:ext cx="5219361" cy="26749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C80BB5-DD0D-FA77-9BDA-74705BFA5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489" y="708306"/>
            <a:ext cx="4322669" cy="30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C26C0AB-632B-4701-A5A6-052B75B7F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A2853-A55A-47F7-902F-6DE7185D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0A3D00-134B-401B-BED1-39F1B73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4F11129-8A77-4850-9BAB-FDA0CF4F3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191DC8-1BD2-41AF-6EC3-43FFCB48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553" y="893398"/>
            <a:ext cx="6019601" cy="31872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600" b="1" cap="all" dirty="0" err="1">
                <a:solidFill>
                  <a:srgbClr val="FFFFFF"/>
                </a:solidFill>
              </a:rPr>
              <a:t>Huidige</a:t>
            </a:r>
            <a:r>
              <a:rPr lang="en-US" sz="5600" b="1" cap="all" dirty="0">
                <a:solidFill>
                  <a:srgbClr val="FFFFFF"/>
                </a:solidFill>
              </a:rPr>
              <a:t> </a:t>
            </a:r>
            <a:r>
              <a:rPr lang="en-US" sz="5600" b="1" cap="all" dirty="0" err="1">
                <a:solidFill>
                  <a:srgbClr val="FFFFFF"/>
                </a:solidFill>
              </a:rPr>
              <a:t>samenstelling</a:t>
            </a:r>
            <a:endParaRPr lang="en-US" sz="5600" b="1" cap="all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33525B-875E-D1F5-BC76-9E1C560D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933" y="4141784"/>
            <a:ext cx="5958841" cy="1388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 </a:t>
            </a:r>
            <a:r>
              <a:rPr lang="en-US" dirty="0" err="1">
                <a:solidFill>
                  <a:srgbClr val="FFFFFF"/>
                </a:solidFill>
              </a:rPr>
              <a:t>Europees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Parlement</a:t>
            </a:r>
            <a:r>
              <a:rPr lang="en-US" dirty="0">
                <a:solidFill>
                  <a:srgbClr val="FFFFFF"/>
                </a:solidFill>
              </a:rPr>
              <a:t>  </a:t>
            </a:r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B9BCCD7-B1F0-69F1-A321-A9622B4B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5" y="664909"/>
            <a:ext cx="3413652" cy="55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6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195D3-89A8-8C74-9A92-C4424C10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Huidige</a:t>
            </a:r>
            <a:r>
              <a:rPr lang="en-GB" dirty="0"/>
              <a:t> </a:t>
            </a:r>
            <a:r>
              <a:rPr lang="en-GB" dirty="0" err="1"/>
              <a:t>regeringen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8470A-189C-A917-89A2-8E04F072A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GB" sz="2800" dirty="0" err="1"/>
              <a:t>Vlaamse</a:t>
            </a:r>
            <a:r>
              <a:rPr lang="en-GB" sz="2800" dirty="0"/>
              <a:t> </a:t>
            </a:r>
            <a:r>
              <a:rPr lang="en-GB" sz="2800" dirty="0" err="1"/>
              <a:t>regering</a:t>
            </a:r>
            <a:r>
              <a:rPr lang="en-GB" sz="2800" dirty="0"/>
              <a:t>				</a:t>
            </a:r>
            <a:r>
              <a:rPr lang="en-GB" sz="2800" dirty="0" err="1"/>
              <a:t>Federale</a:t>
            </a:r>
            <a:r>
              <a:rPr lang="en-GB" sz="2800" dirty="0"/>
              <a:t> </a:t>
            </a:r>
            <a:r>
              <a:rPr lang="en-GB" sz="2800" dirty="0" err="1"/>
              <a:t>regering</a:t>
            </a:r>
            <a:endParaRPr lang="en-GB" sz="2800" dirty="0"/>
          </a:p>
          <a:p>
            <a:pPr marL="45720" indent="0">
              <a:buNone/>
            </a:pPr>
            <a:r>
              <a:rPr lang="en-GB" sz="2400" i="1" dirty="0" err="1"/>
              <a:t>Regering</a:t>
            </a:r>
            <a:r>
              <a:rPr lang="en-GB" sz="2400" i="1" dirty="0"/>
              <a:t> Jambon				Vivaldi-</a:t>
            </a:r>
            <a:r>
              <a:rPr lang="en-GB" sz="2400" i="1" dirty="0" err="1"/>
              <a:t>regering</a:t>
            </a:r>
            <a:r>
              <a:rPr lang="en-GB" sz="2400" i="1" dirty="0"/>
              <a:t> </a:t>
            </a:r>
          </a:p>
        </p:txBody>
      </p:sp>
      <p:pic>
        <p:nvPicPr>
          <p:cNvPr id="5122" name="Picture 2" descr="15 maanden gewacht, maar nu wel ambitie voor 10 jaar: wat willen Vivaldi-partijen  en wie wordt premier? | Gazet van Antwerpen Mobile">
            <a:extLst>
              <a:ext uri="{FF2B5EF4-FFF2-40B4-BE49-F238E27FC236}">
                <a16:creationId xmlns:a16="http://schemas.microsoft.com/office/drawing/2014/main" id="{E5E03232-EC6E-895D-4376-DCC448E4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189514"/>
            <a:ext cx="48196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gering-Jambon - Wikipedia">
            <a:extLst>
              <a:ext uri="{FF2B5EF4-FFF2-40B4-BE49-F238E27FC236}">
                <a16:creationId xmlns:a16="http://schemas.microsoft.com/office/drawing/2014/main" id="{A56AC9EE-6A1E-915F-F002-859220BFC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189514"/>
            <a:ext cx="2895600" cy="29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0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155CB9-9345-34AF-CB63-61F4A317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vs </a:t>
            </a:r>
            <a:r>
              <a:rPr lang="en-GB" dirty="0" err="1"/>
              <a:t>Rechts</a:t>
            </a:r>
            <a:r>
              <a:rPr lang="en-GB" dirty="0"/>
              <a:t>?</a:t>
            </a:r>
          </a:p>
        </p:txBody>
      </p:sp>
      <p:pic>
        <p:nvPicPr>
          <p:cNvPr id="7" name="Picture 2" descr="Nieuws - PVDA Brussel">
            <a:extLst>
              <a:ext uri="{FF2B5EF4-FFF2-40B4-BE49-F238E27FC236}">
                <a16:creationId xmlns:a16="http://schemas.microsoft.com/office/drawing/2014/main" id="{1342FA23-5839-E335-041F-9D4A901CC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9" y="2889245"/>
            <a:ext cx="1384083" cy="5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6DEC12A-A23F-FD9D-0982-84EF3760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86" y="3484233"/>
            <a:ext cx="1866900" cy="2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wnloads - Groen">
            <a:extLst>
              <a:ext uri="{FF2B5EF4-FFF2-40B4-BE49-F238E27FC236}">
                <a16:creationId xmlns:a16="http://schemas.microsoft.com/office/drawing/2014/main" id="{B03B4990-4560-2905-8C61-9FA55F3F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94" y="2792060"/>
            <a:ext cx="1220788" cy="5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8587995-8903-8F14-50FC-E8BF1E2CB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90" y="3410120"/>
            <a:ext cx="1379387" cy="4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972AED2-1BE8-3E6F-EE59-FFD859DFE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86" y="2870365"/>
            <a:ext cx="1239258" cy="5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artpagina | Nieuw-Vlaamse Alliantie (N-VA)">
            <a:extLst>
              <a:ext uri="{FF2B5EF4-FFF2-40B4-BE49-F238E27FC236}">
                <a16:creationId xmlns:a16="http://schemas.microsoft.com/office/drawing/2014/main" id="{381DC3AC-66DF-1970-383A-26A2C3AA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44" y="3027616"/>
            <a:ext cx="2647089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Vlaams Belang - Wikipedia">
            <a:extLst>
              <a:ext uri="{FF2B5EF4-FFF2-40B4-BE49-F238E27FC236}">
                <a16:creationId xmlns:a16="http://schemas.microsoft.com/office/drawing/2014/main" id="{2586BB41-7260-8412-9F53-1719EC252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386" y="362352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Vlaams Belang - Wikipedia">
            <a:extLst>
              <a:ext uri="{FF2B5EF4-FFF2-40B4-BE49-F238E27FC236}">
                <a16:creationId xmlns:a16="http://schemas.microsoft.com/office/drawing/2014/main" id="{9594769D-08B8-5DC4-9F5F-D2C2786529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50408" y="3429000"/>
            <a:ext cx="3150392" cy="31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Vlaams Belang | Vlaams Parlement">
            <a:extLst>
              <a:ext uri="{FF2B5EF4-FFF2-40B4-BE49-F238E27FC236}">
                <a16:creationId xmlns:a16="http://schemas.microsoft.com/office/drawing/2014/main" id="{C6F1CBCB-A7E6-C839-4D94-5D2B722B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30" y="2854783"/>
            <a:ext cx="1928701" cy="5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0E49E4EE-4223-5933-1030-9A1B7778A6D1}"/>
              </a:ext>
            </a:extLst>
          </p:cNvPr>
          <p:cNvSpPr txBox="1"/>
          <p:nvPr/>
        </p:nvSpPr>
        <p:spPr>
          <a:xfrm>
            <a:off x="1942639" y="4086796"/>
            <a:ext cx="3504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Links</a:t>
            </a:r>
          </a:p>
          <a:p>
            <a:r>
              <a:rPr lang="en-GB" sz="2000" dirty="0"/>
              <a:t>- </a:t>
            </a:r>
            <a:r>
              <a:rPr lang="en-GB" sz="2000" dirty="0" err="1"/>
              <a:t>progressief</a:t>
            </a:r>
            <a:endParaRPr lang="en-GB" sz="2000" dirty="0"/>
          </a:p>
          <a:p>
            <a:r>
              <a:rPr lang="en-GB" sz="2000" dirty="0"/>
              <a:t>- </a:t>
            </a:r>
            <a:r>
              <a:rPr lang="en-GB" sz="2000" dirty="0" err="1"/>
              <a:t>gelijkere</a:t>
            </a:r>
            <a:r>
              <a:rPr lang="en-GB" sz="2000" dirty="0"/>
              <a:t> </a:t>
            </a:r>
            <a:r>
              <a:rPr lang="en-GB" sz="2000" dirty="0" err="1"/>
              <a:t>welvaartsverdeling</a:t>
            </a:r>
            <a:endParaRPr lang="en-GB" sz="2000" dirty="0"/>
          </a:p>
          <a:p>
            <a:r>
              <a:rPr lang="en-GB" sz="2000" dirty="0"/>
              <a:t>- </a:t>
            </a:r>
            <a:r>
              <a:rPr lang="en-GB" sz="2000" dirty="0" err="1"/>
              <a:t>belang</a:t>
            </a:r>
            <a:r>
              <a:rPr lang="en-GB" sz="2000" dirty="0"/>
              <a:t> van </a:t>
            </a:r>
            <a:r>
              <a:rPr lang="en-GB" sz="2000" dirty="0" err="1"/>
              <a:t>sterke</a:t>
            </a:r>
            <a:r>
              <a:rPr lang="en-GB" sz="2000" dirty="0"/>
              <a:t> </a:t>
            </a:r>
            <a:r>
              <a:rPr lang="en-GB" sz="2000" dirty="0" err="1"/>
              <a:t>staat</a:t>
            </a:r>
            <a:endParaRPr lang="en-GB" sz="20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46DD692-51A1-ED55-12CA-8A301350CCC1}"/>
              </a:ext>
            </a:extLst>
          </p:cNvPr>
          <p:cNvSpPr txBox="1"/>
          <p:nvPr/>
        </p:nvSpPr>
        <p:spPr>
          <a:xfrm>
            <a:off x="7058215" y="4086796"/>
            <a:ext cx="3960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Rechts</a:t>
            </a:r>
            <a:endParaRPr lang="en-GB" sz="2000" b="1" dirty="0"/>
          </a:p>
          <a:p>
            <a:r>
              <a:rPr lang="en-GB" sz="2000" dirty="0"/>
              <a:t>- </a:t>
            </a:r>
            <a:r>
              <a:rPr lang="en-GB" sz="2000" dirty="0" err="1"/>
              <a:t>conservatief</a:t>
            </a:r>
            <a:endParaRPr lang="en-GB" sz="2000" dirty="0"/>
          </a:p>
          <a:p>
            <a:r>
              <a:rPr lang="en-GB" sz="2000" dirty="0"/>
              <a:t>- </a:t>
            </a:r>
            <a:r>
              <a:rPr lang="en-GB" sz="2000" dirty="0" err="1"/>
              <a:t>individuele</a:t>
            </a:r>
            <a:r>
              <a:rPr lang="en-GB" sz="2000" dirty="0"/>
              <a:t> </a:t>
            </a:r>
            <a:r>
              <a:rPr lang="en-GB" sz="2000" dirty="0" err="1"/>
              <a:t>verantwoordelijkheid</a:t>
            </a:r>
            <a:endParaRPr lang="en-GB" sz="2000" dirty="0"/>
          </a:p>
          <a:p>
            <a:r>
              <a:rPr lang="en-GB" sz="2000" dirty="0"/>
              <a:t>- </a:t>
            </a:r>
            <a:r>
              <a:rPr lang="en-GB" sz="2000" dirty="0" err="1"/>
              <a:t>vrije</a:t>
            </a:r>
            <a:r>
              <a:rPr lang="en-GB" sz="2000" dirty="0"/>
              <a:t> </a:t>
            </a:r>
            <a:r>
              <a:rPr lang="en-GB" sz="2000" dirty="0" err="1"/>
              <a:t>markt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27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FD48D-F2C3-3C3E-953A-F718C598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vs </a:t>
            </a:r>
            <a:r>
              <a:rPr lang="en-GB" dirty="0" err="1"/>
              <a:t>Rechts</a:t>
            </a:r>
            <a:r>
              <a:rPr lang="en-GB" dirty="0"/>
              <a:t>?</a:t>
            </a:r>
          </a:p>
        </p:txBody>
      </p:sp>
      <p:pic>
        <p:nvPicPr>
          <p:cNvPr id="1026" name="Picture 2" descr="Ook in Vlaanderen lonken veel partijen naar de succesformule van Pieter  Omtzigt | De Standaard Mobile">
            <a:extLst>
              <a:ext uri="{FF2B5EF4-FFF2-40B4-BE49-F238E27FC236}">
                <a16:creationId xmlns:a16="http://schemas.microsoft.com/office/drawing/2014/main" id="{B8C409DA-44B0-192B-113E-D99CD12FB4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21" y="462058"/>
            <a:ext cx="4488004" cy="57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FBB5A0D-9CF5-EF46-4D23-28BFDDA62895}"/>
              </a:ext>
            </a:extLst>
          </p:cNvPr>
          <p:cNvSpPr txBox="1"/>
          <p:nvPr/>
        </p:nvSpPr>
        <p:spPr>
          <a:xfrm>
            <a:off x="828675" y="2047875"/>
            <a:ext cx="5514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/>
                </a:solidFill>
              </a:rPr>
              <a:t>Meerdere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dimenties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/>
                </a:solidFill>
              </a:rPr>
              <a:t>Economisch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 err="1">
                <a:solidFill>
                  <a:schemeClr val="accent1"/>
                </a:solidFill>
              </a:rPr>
              <a:t>staat</a:t>
            </a:r>
            <a:r>
              <a:rPr lang="en-GB" sz="2400" dirty="0">
                <a:solidFill>
                  <a:schemeClr val="accent1"/>
                </a:solidFill>
              </a:rPr>
              <a:t> – </a:t>
            </a:r>
            <a:r>
              <a:rPr lang="en-GB" sz="2400" dirty="0" err="1">
                <a:solidFill>
                  <a:schemeClr val="accent1"/>
                </a:solidFill>
              </a:rPr>
              <a:t>markt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/>
                </a:solidFill>
              </a:rPr>
              <a:t>Cultureel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 err="1">
                <a:solidFill>
                  <a:schemeClr val="accent1"/>
                </a:solidFill>
              </a:rPr>
              <a:t>progressief</a:t>
            </a:r>
            <a:r>
              <a:rPr lang="en-GB" sz="2400" dirty="0">
                <a:solidFill>
                  <a:schemeClr val="accent1"/>
                </a:solidFill>
              </a:rPr>
              <a:t> – </a:t>
            </a:r>
            <a:r>
              <a:rPr lang="en-GB" sz="2400" dirty="0" err="1">
                <a:solidFill>
                  <a:schemeClr val="accent1"/>
                </a:solidFill>
              </a:rPr>
              <a:t>conservatief</a:t>
            </a:r>
            <a:endParaRPr lang="en-GB" sz="2400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endParaRPr lang="en-GB" sz="2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/>
                </a:solidFill>
              </a:rPr>
              <a:t>Nuance </a:t>
            </a:r>
            <a:r>
              <a:rPr lang="en-GB" sz="2400" dirty="0" err="1">
                <a:solidFill>
                  <a:schemeClr val="accent1"/>
                </a:solidFill>
              </a:rPr>
              <a:t>binnen</a:t>
            </a:r>
            <a:r>
              <a:rPr lang="en-GB" sz="2400" dirty="0">
                <a:solidFill>
                  <a:schemeClr val="accent1"/>
                </a:solidFill>
              </a:rPr>
              <a:t> termen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chemeClr val="accent1"/>
                </a:solidFill>
              </a:rPr>
              <a:t>Verschillen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tussen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en-GB" sz="2400" dirty="0" err="1">
                <a:solidFill>
                  <a:schemeClr val="accent1"/>
                </a:solidFill>
              </a:rPr>
              <a:t>partijfamilies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93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F2224-7C73-2C6F-63CB-A54416E4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Vlaamse</a:t>
            </a:r>
            <a:r>
              <a:rPr lang="en-GB" dirty="0"/>
              <a:t> </a:t>
            </a:r>
            <a:r>
              <a:rPr lang="en-GB" dirty="0" err="1"/>
              <a:t>partijen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9DFB2E-B536-3AFB-68B4-E88354F27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Per </a:t>
            </a:r>
            <a:r>
              <a:rPr lang="en-GB" dirty="0" err="1"/>
              <a:t>provincie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lijst</a:t>
            </a:r>
            <a:r>
              <a:rPr lang="en-GB" dirty="0"/>
              <a:t>,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lijsttrekkers</a:t>
            </a:r>
            <a:r>
              <a:rPr lang="en-GB" dirty="0"/>
              <a:t> –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duwers</a:t>
            </a:r>
            <a:endParaRPr lang="en-GB" dirty="0"/>
          </a:p>
          <a:p>
            <a:r>
              <a:rPr lang="en-GB" dirty="0"/>
              <a:t>Komen op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federale</a:t>
            </a:r>
            <a:r>
              <a:rPr lang="en-GB" dirty="0"/>
              <a:t>, </a:t>
            </a:r>
            <a:r>
              <a:rPr lang="en-GB" dirty="0" err="1"/>
              <a:t>Vlaamse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Europese</a:t>
            </a:r>
            <a:r>
              <a:rPr lang="en-GB" dirty="0"/>
              <a:t> </a:t>
            </a:r>
            <a:r>
              <a:rPr lang="en-GB" dirty="0" err="1"/>
              <a:t>verkiezingen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nl-NL" sz="1200" dirty="0">
                <a:hlinkClick r:id="rId2"/>
              </a:rPr>
              <a:t>Vlaams Parlement | Vlaams Parlement 2019 (vlaanderenkiest.be)</a:t>
            </a:r>
            <a:r>
              <a:rPr lang="en-GB" sz="1200" dirty="0"/>
              <a:t> </a:t>
            </a:r>
          </a:p>
        </p:txBody>
      </p:sp>
      <p:pic>
        <p:nvPicPr>
          <p:cNvPr id="4" name="Picture 2" descr="Nieuws - PVDA Brussel">
            <a:extLst>
              <a:ext uri="{FF2B5EF4-FFF2-40B4-BE49-F238E27FC236}">
                <a16:creationId xmlns:a16="http://schemas.microsoft.com/office/drawing/2014/main" id="{B4D8D8AE-B412-C971-819F-7FFE6931F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" y="5556245"/>
            <a:ext cx="1384083" cy="5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A287CBB-1722-72B3-D349-24A30B58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1" y="6151233"/>
            <a:ext cx="1866900" cy="27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s - Groen">
            <a:extLst>
              <a:ext uri="{FF2B5EF4-FFF2-40B4-BE49-F238E27FC236}">
                <a16:creationId xmlns:a16="http://schemas.microsoft.com/office/drawing/2014/main" id="{26BB1086-FEE7-15EA-D277-3E83ECE0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19" y="5459060"/>
            <a:ext cx="1220788" cy="5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4AF622-2B94-BC16-D814-4545D7D1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15" y="6077120"/>
            <a:ext cx="1379387" cy="44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95315FC-5EFD-5520-8B0D-5AA12FE7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11" y="5537365"/>
            <a:ext cx="1239258" cy="5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tartpagina | Nieuw-Vlaamse Alliantie (N-VA)">
            <a:extLst>
              <a:ext uri="{FF2B5EF4-FFF2-40B4-BE49-F238E27FC236}">
                <a16:creationId xmlns:a16="http://schemas.microsoft.com/office/drawing/2014/main" id="{CC770EA6-AAB1-B443-EE13-8E53982AF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369" y="5694616"/>
            <a:ext cx="2647089" cy="10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Vlaams Belang | Vlaams Parlement">
            <a:extLst>
              <a:ext uri="{FF2B5EF4-FFF2-40B4-BE49-F238E27FC236}">
                <a16:creationId xmlns:a16="http://schemas.microsoft.com/office/drawing/2014/main" id="{2A17965E-841D-391C-D7FE-22A092A5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55" y="5521783"/>
            <a:ext cx="1928701" cy="5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7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581</Words>
  <Application>Microsoft Office PowerPoint</Application>
  <PresentationFormat>Breedbeeld</PresentationFormat>
  <Paragraphs>139</Paragraphs>
  <Slides>23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Basis</vt:lpstr>
      <vt:lpstr>Wat moet ik weten voor ik ga stemmen? </vt:lpstr>
      <vt:lpstr>Hoe zit Belgïe eigenlijk in elkaar? </vt:lpstr>
      <vt:lpstr>6?! Parlementen </vt:lpstr>
      <vt:lpstr>Huidige samenstelling</vt:lpstr>
      <vt:lpstr>Huidige samenstelling</vt:lpstr>
      <vt:lpstr>Huidige regeringen</vt:lpstr>
      <vt:lpstr>Links vs Rechts?</vt:lpstr>
      <vt:lpstr>Links vs Rechts?</vt:lpstr>
      <vt:lpstr>De Vlaamse partijen</vt:lpstr>
      <vt:lpstr>Wat zijn de opties?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Is het al beslist?</vt:lpstr>
      <vt:lpstr>PowerPoint-presentatie</vt:lpstr>
      <vt:lpstr>DE KEUZE IS AAN JOU! </vt:lpstr>
      <vt:lpstr>Stemmen? Hoe moet dat? </vt:lpstr>
      <vt:lpstr>Verschillende soorten stemmen </vt:lpstr>
      <vt:lpstr>Tools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Belgische politiek</dc:title>
  <dc:creator>Hannah Oorts</dc:creator>
  <cp:lastModifiedBy>Hannah Oorts</cp:lastModifiedBy>
  <cp:revision>1</cp:revision>
  <dcterms:created xsi:type="dcterms:W3CDTF">2024-02-29T10:08:42Z</dcterms:created>
  <dcterms:modified xsi:type="dcterms:W3CDTF">2024-03-09T09:52:03Z</dcterms:modified>
</cp:coreProperties>
</file>